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5" r:id="rId1"/>
  </p:sldMasterIdLst>
  <p:notesMasterIdLst>
    <p:notesMasterId r:id="rId55"/>
  </p:notesMasterIdLst>
  <p:handoutMasterIdLst>
    <p:handoutMasterId r:id="rId56"/>
  </p:handoutMasterIdLst>
  <p:sldIdLst>
    <p:sldId id="416" r:id="rId2"/>
    <p:sldId id="417" r:id="rId3"/>
    <p:sldId id="415" r:id="rId4"/>
    <p:sldId id="257" r:id="rId5"/>
    <p:sldId id="368" r:id="rId6"/>
    <p:sldId id="369" r:id="rId7"/>
    <p:sldId id="370" r:id="rId8"/>
    <p:sldId id="371" r:id="rId9"/>
    <p:sldId id="372" r:id="rId10"/>
    <p:sldId id="373" r:id="rId11"/>
    <p:sldId id="374" r:id="rId12"/>
    <p:sldId id="375" r:id="rId13"/>
    <p:sldId id="376" r:id="rId14"/>
    <p:sldId id="377" r:id="rId15"/>
    <p:sldId id="378" r:id="rId16"/>
    <p:sldId id="379" r:id="rId17"/>
    <p:sldId id="380" r:id="rId18"/>
    <p:sldId id="381" r:id="rId19"/>
    <p:sldId id="382" r:id="rId20"/>
    <p:sldId id="383" r:id="rId21"/>
    <p:sldId id="384" r:id="rId22"/>
    <p:sldId id="385" r:id="rId23"/>
    <p:sldId id="386" r:id="rId24"/>
    <p:sldId id="387" r:id="rId25"/>
    <p:sldId id="388" r:id="rId26"/>
    <p:sldId id="389" r:id="rId27"/>
    <p:sldId id="390" r:id="rId28"/>
    <p:sldId id="391" r:id="rId29"/>
    <p:sldId id="392" r:id="rId30"/>
    <p:sldId id="393" r:id="rId31"/>
    <p:sldId id="394" r:id="rId32"/>
    <p:sldId id="395" r:id="rId33"/>
    <p:sldId id="396" r:id="rId34"/>
    <p:sldId id="397" r:id="rId35"/>
    <p:sldId id="398" r:id="rId36"/>
    <p:sldId id="399" r:id="rId37"/>
    <p:sldId id="400" r:id="rId38"/>
    <p:sldId id="401" r:id="rId39"/>
    <p:sldId id="402" r:id="rId40"/>
    <p:sldId id="403" r:id="rId41"/>
    <p:sldId id="404" r:id="rId42"/>
    <p:sldId id="405" r:id="rId43"/>
    <p:sldId id="406" r:id="rId44"/>
    <p:sldId id="407" r:id="rId45"/>
    <p:sldId id="408" r:id="rId46"/>
    <p:sldId id="409" r:id="rId47"/>
    <p:sldId id="410" r:id="rId48"/>
    <p:sldId id="411" r:id="rId49"/>
    <p:sldId id="412" r:id="rId50"/>
    <p:sldId id="413" r:id="rId51"/>
    <p:sldId id="414" r:id="rId52"/>
    <p:sldId id="366" r:id="rId53"/>
    <p:sldId id="258" r:id="rId5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54B3CF4C-2C45-4BDE-B5CA-52BFF3C28F04}">
          <p14:sldIdLst>
            <p14:sldId id="416"/>
            <p14:sldId id="417"/>
            <p14:sldId id="415"/>
          </p14:sldIdLst>
        </p14:section>
        <p14:section name="Agenda" id="{6DC58C8F-B829-438C-AF0D-EF5AE28ACCF7}">
          <p14:sldIdLst>
            <p14:sldId id="257"/>
          </p14:sldIdLst>
        </p14:section>
        <p14:section name="Interfaces Adaptativas" id="{3135C010-6568-4341-9B7B-621F2D706E6E}">
          <p14:sldIdLst>
            <p14:sldId id="368"/>
            <p14:sldId id="369"/>
            <p14:sldId id="370"/>
            <p14:sldId id="371"/>
            <p14:sldId id="372"/>
            <p14:sldId id="373"/>
            <p14:sldId id="374"/>
            <p14:sldId id="375"/>
            <p14:sldId id="376"/>
            <p14:sldId id="377"/>
            <p14:sldId id="378"/>
            <p14:sldId id="379"/>
            <p14:sldId id="380"/>
            <p14:sldId id="381"/>
            <p14:sldId id="382"/>
            <p14:sldId id="383"/>
            <p14:sldId id="384"/>
            <p14:sldId id="385"/>
            <p14:sldId id="386"/>
            <p14:sldId id="387"/>
            <p14:sldId id="388"/>
            <p14:sldId id="389"/>
            <p14:sldId id="390"/>
            <p14:sldId id="391"/>
            <p14:sldId id="392"/>
            <p14:sldId id="393"/>
            <p14:sldId id="394"/>
            <p14:sldId id="395"/>
            <p14:sldId id="396"/>
            <p14:sldId id="397"/>
            <p14:sldId id="398"/>
            <p14:sldId id="399"/>
            <p14:sldId id="400"/>
            <p14:sldId id="401"/>
            <p14:sldId id="402"/>
            <p14:sldId id="403"/>
            <p14:sldId id="404"/>
            <p14:sldId id="405"/>
            <p14:sldId id="406"/>
            <p14:sldId id="407"/>
            <p14:sldId id="408"/>
            <p14:sldId id="409"/>
            <p14:sldId id="410"/>
            <p14:sldId id="411"/>
            <p14:sldId id="412"/>
            <p14:sldId id="413"/>
            <p14:sldId id="414"/>
          </p14:sldIdLst>
        </p14:section>
        <p14:section name="P&amp;R" id="{44A3C956-8714-4294-B1CE-16CE50823727}">
          <p14:sldIdLst>
            <p14:sldId id="366"/>
          </p14:sldIdLst>
        </p14:section>
        <p14:section name="Conclusiones &amp; Próximos pasos" id="{835FC299-188D-4CE8-BDCC-334E65879594}">
          <p14:sldIdLst>
            <p14:sldId id="258"/>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49814"/>
    <a:srgbClr val="FFFFFF"/>
    <a:srgbClr val="008000"/>
    <a:srgbClr val="18B418"/>
    <a:srgbClr val="EDEFF3"/>
    <a:srgbClr val="EFEEF3"/>
    <a:srgbClr val="5C2D91"/>
    <a:srgbClr val="EDEDE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643" autoAdjust="0"/>
    <p:restoredTop sz="84695" autoAdjust="0"/>
  </p:normalViewPr>
  <p:slideViewPr>
    <p:cSldViewPr snapToGrid="0">
      <p:cViewPr varScale="1">
        <p:scale>
          <a:sx n="81" d="100"/>
          <a:sy n="81" d="100"/>
        </p:scale>
        <p:origin x="312" y="45"/>
      </p:cViewPr>
      <p:guideLst/>
    </p:cSldViewPr>
  </p:slideViewPr>
  <p:notesTextViewPr>
    <p:cViewPr>
      <p:scale>
        <a:sx n="1" d="1"/>
        <a:sy n="1" d="1"/>
      </p:scale>
      <p:origin x="0" y="0"/>
    </p:cViewPr>
  </p:notesTextViewPr>
  <p:sorterViewPr>
    <p:cViewPr>
      <p:scale>
        <a:sx n="66" d="100"/>
        <a:sy n="66" d="100"/>
      </p:scale>
      <p:origin x="0" y="-18538"/>
    </p:cViewPr>
  </p:sorterViewPr>
  <p:notesViewPr>
    <p:cSldViewPr snapToGrid="0">
      <p:cViewPr varScale="1">
        <p:scale>
          <a:sx n="72" d="100"/>
          <a:sy n="72" d="100"/>
        </p:scale>
        <p:origin x="2718" y="51"/>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9557509-5BC1-4E4A-96D8-803B7A4F2E6B}" type="doc">
      <dgm:prSet loTypeId="urn:microsoft.com/office/officeart/2005/8/layout/chart3" loCatId="cycle" qsTypeId="urn:microsoft.com/office/officeart/2005/8/quickstyle/simple1" qsCatId="simple" csTypeId="urn:microsoft.com/office/officeart/2005/8/colors/accent1_5" csCatId="accent1" phldr="1"/>
      <dgm:spPr/>
    </dgm:pt>
    <dgm:pt modelId="{31450FA7-78DF-4C10-8DDC-FC7AE70E22B7}">
      <dgm:prSet phldrT="[Text]"/>
      <dgm:spPr/>
      <dgm:t>
        <a:bodyPr/>
        <a:lstStyle/>
        <a:p>
          <a:endParaRPr lang="en-US" dirty="0"/>
        </a:p>
      </dgm:t>
    </dgm:pt>
    <dgm:pt modelId="{4031678B-DAA3-4014-BEDE-93CC4A4DE557}" type="parTrans" cxnId="{868FD789-A30F-4D17-ABF3-31D3F5B44788}">
      <dgm:prSet/>
      <dgm:spPr/>
      <dgm:t>
        <a:bodyPr/>
        <a:lstStyle/>
        <a:p>
          <a:endParaRPr lang="en-US"/>
        </a:p>
      </dgm:t>
    </dgm:pt>
    <dgm:pt modelId="{E41D74DC-4F96-4946-AF96-A1005EAEDD42}" type="sibTrans" cxnId="{868FD789-A30F-4D17-ABF3-31D3F5B44788}">
      <dgm:prSet/>
      <dgm:spPr/>
      <dgm:t>
        <a:bodyPr/>
        <a:lstStyle/>
        <a:p>
          <a:endParaRPr lang="en-US"/>
        </a:p>
      </dgm:t>
    </dgm:pt>
    <dgm:pt modelId="{CBC0E0F5-938D-46D3-A268-FB6EAAA84864}">
      <dgm:prSet phldrT="[Text]"/>
      <dgm:spPr/>
      <dgm:t>
        <a:bodyPr/>
        <a:lstStyle/>
        <a:p>
          <a:endParaRPr lang="en-US" dirty="0"/>
        </a:p>
      </dgm:t>
    </dgm:pt>
    <dgm:pt modelId="{3D03719B-8DDC-4540-9522-2850CEFF7DA7}" type="parTrans" cxnId="{10318B33-7CA2-4136-9187-2A9E9FDA398A}">
      <dgm:prSet/>
      <dgm:spPr/>
      <dgm:t>
        <a:bodyPr/>
        <a:lstStyle/>
        <a:p>
          <a:endParaRPr lang="en-US"/>
        </a:p>
      </dgm:t>
    </dgm:pt>
    <dgm:pt modelId="{212EE44B-5235-4DC7-83BA-40D9D357BF9F}" type="sibTrans" cxnId="{10318B33-7CA2-4136-9187-2A9E9FDA398A}">
      <dgm:prSet/>
      <dgm:spPr/>
      <dgm:t>
        <a:bodyPr/>
        <a:lstStyle/>
        <a:p>
          <a:endParaRPr lang="en-US"/>
        </a:p>
      </dgm:t>
    </dgm:pt>
    <dgm:pt modelId="{1332526E-A2A5-4ABF-83EE-856915AEA525}">
      <dgm:prSet phldrT="[Text]"/>
      <dgm:spPr/>
      <dgm:t>
        <a:bodyPr/>
        <a:lstStyle/>
        <a:p>
          <a:endParaRPr lang="en-US" dirty="0"/>
        </a:p>
      </dgm:t>
    </dgm:pt>
    <dgm:pt modelId="{4AAA8F84-E9F1-4E01-97B2-76A38B74138F}" type="parTrans" cxnId="{464CBD54-EE1D-4AF5-B8DB-F77DD1DA7556}">
      <dgm:prSet/>
      <dgm:spPr/>
      <dgm:t>
        <a:bodyPr/>
        <a:lstStyle/>
        <a:p>
          <a:endParaRPr lang="en-US"/>
        </a:p>
      </dgm:t>
    </dgm:pt>
    <dgm:pt modelId="{FE60DA7A-36AA-4BB5-A04F-B191BEF7CBDF}" type="sibTrans" cxnId="{464CBD54-EE1D-4AF5-B8DB-F77DD1DA7556}">
      <dgm:prSet/>
      <dgm:spPr/>
      <dgm:t>
        <a:bodyPr/>
        <a:lstStyle/>
        <a:p>
          <a:endParaRPr lang="en-US"/>
        </a:p>
      </dgm:t>
    </dgm:pt>
    <dgm:pt modelId="{82C3D154-9931-40BB-8E1F-08234A5BCF9B}">
      <dgm:prSet phldrT="[Text]"/>
      <dgm:spPr/>
      <dgm:t>
        <a:bodyPr/>
        <a:lstStyle/>
        <a:p>
          <a:endParaRPr lang="en-US" dirty="0"/>
        </a:p>
      </dgm:t>
    </dgm:pt>
    <dgm:pt modelId="{479B62D7-019F-4819-B79C-6E271D0C033A}" type="parTrans" cxnId="{2CAC23AC-DD2D-4900-ACFF-9C9DDDC8FB5B}">
      <dgm:prSet/>
      <dgm:spPr/>
      <dgm:t>
        <a:bodyPr/>
        <a:lstStyle/>
        <a:p>
          <a:endParaRPr lang="en-US"/>
        </a:p>
      </dgm:t>
    </dgm:pt>
    <dgm:pt modelId="{EB2B8946-3A69-403A-AB74-0D6C8E913E9F}" type="sibTrans" cxnId="{2CAC23AC-DD2D-4900-ACFF-9C9DDDC8FB5B}">
      <dgm:prSet/>
      <dgm:spPr/>
      <dgm:t>
        <a:bodyPr/>
        <a:lstStyle/>
        <a:p>
          <a:endParaRPr lang="en-US"/>
        </a:p>
      </dgm:t>
    </dgm:pt>
    <dgm:pt modelId="{4ED783A4-12AC-4EA1-9ADA-2D6ED031B3CF}">
      <dgm:prSet phldrT="[Text]"/>
      <dgm:spPr/>
      <dgm:t>
        <a:bodyPr/>
        <a:lstStyle/>
        <a:p>
          <a:endParaRPr lang="en-US" dirty="0"/>
        </a:p>
      </dgm:t>
    </dgm:pt>
    <dgm:pt modelId="{A4A83A6A-14CC-48F8-BA5D-279C69F1E9CC}" type="sibTrans" cxnId="{979E32BF-EB08-4356-854D-C8577B099361}">
      <dgm:prSet/>
      <dgm:spPr/>
      <dgm:t>
        <a:bodyPr/>
        <a:lstStyle/>
        <a:p>
          <a:endParaRPr lang="en-US"/>
        </a:p>
      </dgm:t>
    </dgm:pt>
    <dgm:pt modelId="{086B14AC-3730-4660-B625-4B9B13144D45}" type="parTrans" cxnId="{979E32BF-EB08-4356-854D-C8577B099361}">
      <dgm:prSet/>
      <dgm:spPr/>
      <dgm:t>
        <a:bodyPr/>
        <a:lstStyle/>
        <a:p>
          <a:endParaRPr lang="en-US"/>
        </a:p>
      </dgm:t>
    </dgm:pt>
    <dgm:pt modelId="{A8793DB5-CD17-44B6-B3EE-C361D941EE5B}">
      <dgm:prSet phldrT="[Text]"/>
      <dgm:spPr/>
      <dgm:t>
        <a:bodyPr/>
        <a:lstStyle/>
        <a:p>
          <a:endParaRPr lang="en-US" dirty="0"/>
        </a:p>
      </dgm:t>
    </dgm:pt>
    <dgm:pt modelId="{24860D9B-F414-49A9-86C5-3BB66A69F189}" type="parTrans" cxnId="{1892EF5C-EA38-4A23-985D-D26F3CEA4555}">
      <dgm:prSet/>
      <dgm:spPr/>
      <dgm:t>
        <a:bodyPr/>
        <a:lstStyle/>
        <a:p>
          <a:endParaRPr lang="en-US"/>
        </a:p>
      </dgm:t>
    </dgm:pt>
    <dgm:pt modelId="{018DEB59-33E7-4431-988C-AC072FFAA1DE}" type="sibTrans" cxnId="{1892EF5C-EA38-4A23-985D-D26F3CEA4555}">
      <dgm:prSet/>
      <dgm:spPr/>
      <dgm:t>
        <a:bodyPr/>
        <a:lstStyle/>
        <a:p>
          <a:endParaRPr lang="en-US"/>
        </a:p>
      </dgm:t>
    </dgm:pt>
    <dgm:pt modelId="{E8D7E571-1B69-4553-931B-9C71F837AFF1}" type="pres">
      <dgm:prSet presAssocID="{F9557509-5BC1-4E4A-96D8-803B7A4F2E6B}" presName="compositeShape" presStyleCnt="0">
        <dgm:presLayoutVars>
          <dgm:chMax val="7"/>
          <dgm:dir/>
          <dgm:resizeHandles val="exact"/>
        </dgm:presLayoutVars>
      </dgm:prSet>
      <dgm:spPr/>
    </dgm:pt>
    <dgm:pt modelId="{A6D4CCA4-C53C-4F05-BA39-AB62D4D49967}" type="pres">
      <dgm:prSet presAssocID="{F9557509-5BC1-4E4A-96D8-803B7A4F2E6B}" presName="wedge1" presStyleLbl="node1" presStyleIdx="0" presStyleCnt="6" custLinFactNeighborX="-3391" custLinFactNeighborY="4860"/>
      <dgm:spPr/>
      <dgm:t>
        <a:bodyPr/>
        <a:lstStyle/>
        <a:p>
          <a:endParaRPr lang="en-US"/>
        </a:p>
      </dgm:t>
    </dgm:pt>
    <dgm:pt modelId="{177E0B9A-BEDE-45F4-B3C0-2AFA2B06C85E}" type="pres">
      <dgm:prSet presAssocID="{F9557509-5BC1-4E4A-96D8-803B7A4F2E6B}" presName="wedge1Tx" presStyleLbl="node1" presStyleIdx="0" presStyleCnt="6">
        <dgm:presLayoutVars>
          <dgm:chMax val="0"/>
          <dgm:chPref val="0"/>
          <dgm:bulletEnabled val="1"/>
        </dgm:presLayoutVars>
      </dgm:prSet>
      <dgm:spPr/>
      <dgm:t>
        <a:bodyPr/>
        <a:lstStyle/>
        <a:p>
          <a:endParaRPr lang="en-US"/>
        </a:p>
      </dgm:t>
    </dgm:pt>
    <dgm:pt modelId="{D8A27DA7-C8B5-4804-8A27-23E18449662B}" type="pres">
      <dgm:prSet presAssocID="{F9557509-5BC1-4E4A-96D8-803B7A4F2E6B}" presName="wedge2" presStyleLbl="node1" presStyleIdx="1" presStyleCnt="6"/>
      <dgm:spPr/>
      <dgm:t>
        <a:bodyPr/>
        <a:lstStyle/>
        <a:p>
          <a:endParaRPr lang="en-US"/>
        </a:p>
      </dgm:t>
    </dgm:pt>
    <dgm:pt modelId="{A1C5005E-0DC7-47FF-A7F7-38A46AED8C08}" type="pres">
      <dgm:prSet presAssocID="{F9557509-5BC1-4E4A-96D8-803B7A4F2E6B}" presName="wedge2Tx" presStyleLbl="node1" presStyleIdx="1" presStyleCnt="6">
        <dgm:presLayoutVars>
          <dgm:chMax val="0"/>
          <dgm:chPref val="0"/>
          <dgm:bulletEnabled val="1"/>
        </dgm:presLayoutVars>
      </dgm:prSet>
      <dgm:spPr/>
      <dgm:t>
        <a:bodyPr/>
        <a:lstStyle/>
        <a:p>
          <a:endParaRPr lang="en-US"/>
        </a:p>
      </dgm:t>
    </dgm:pt>
    <dgm:pt modelId="{BE544001-B459-4917-9771-2E188FEA5DF6}" type="pres">
      <dgm:prSet presAssocID="{F9557509-5BC1-4E4A-96D8-803B7A4F2E6B}" presName="wedge3" presStyleLbl="node1" presStyleIdx="2" presStyleCnt="6"/>
      <dgm:spPr/>
      <dgm:t>
        <a:bodyPr/>
        <a:lstStyle/>
        <a:p>
          <a:endParaRPr lang="en-US"/>
        </a:p>
      </dgm:t>
    </dgm:pt>
    <dgm:pt modelId="{0E3B1684-5843-48CC-8EE5-1003A7CD23A2}" type="pres">
      <dgm:prSet presAssocID="{F9557509-5BC1-4E4A-96D8-803B7A4F2E6B}" presName="wedge3Tx" presStyleLbl="node1" presStyleIdx="2" presStyleCnt="6">
        <dgm:presLayoutVars>
          <dgm:chMax val="0"/>
          <dgm:chPref val="0"/>
          <dgm:bulletEnabled val="1"/>
        </dgm:presLayoutVars>
      </dgm:prSet>
      <dgm:spPr/>
      <dgm:t>
        <a:bodyPr/>
        <a:lstStyle/>
        <a:p>
          <a:endParaRPr lang="en-US"/>
        </a:p>
      </dgm:t>
    </dgm:pt>
    <dgm:pt modelId="{96A2ABAB-D0C6-4681-AE89-C571B45A61E2}" type="pres">
      <dgm:prSet presAssocID="{F9557509-5BC1-4E4A-96D8-803B7A4F2E6B}" presName="wedge4" presStyleLbl="node1" presStyleIdx="3" presStyleCnt="6"/>
      <dgm:spPr/>
      <dgm:t>
        <a:bodyPr/>
        <a:lstStyle/>
        <a:p>
          <a:endParaRPr lang="en-US"/>
        </a:p>
      </dgm:t>
    </dgm:pt>
    <dgm:pt modelId="{CB464710-BD87-4006-A435-1F1F4FD3DAA8}" type="pres">
      <dgm:prSet presAssocID="{F9557509-5BC1-4E4A-96D8-803B7A4F2E6B}" presName="wedge4Tx" presStyleLbl="node1" presStyleIdx="3" presStyleCnt="6">
        <dgm:presLayoutVars>
          <dgm:chMax val="0"/>
          <dgm:chPref val="0"/>
          <dgm:bulletEnabled val="1"/>
        </dgm:presLayoutVars>
      </dgm:prSet>
      <dgm:spPr/>
      <dgm:t>
        <a:bodyPr/>
        <a:lstStyle/>
        <a:p>
          <a:endParaRPr lang="en-US"/>
        </a:p>
      </dgm:t>
    </dgm:pt>
    <dgm:pt modelId="{70FF1515-2BB5-4F57-AF7D-2FB03F0C9FEE}" type="pres">
      <dgm:prSet presAssocID="{F9557509-5BC1-4E4A-96D8-803B7A4F2E6B}" presName="wedge5" presStyleLbl="node1" presStyleIdx="4" presStyleCnt="6"/>
      <dgm:spPr/>
      <dgm:t>
        <a:bodyPr/>
        <a:lstStyle/>
        <a:p>
          <a:endParaRPr lang="en-US"/>
        </a:p>
      </dgm:t>
    </dgm:pt>
    <dgm:pt modelId="{1924E8FF-9FB7-4724-8466-EB40D4973D25}" type="pres">
      <dgm:prSet presAssocID="{F9557509-5BC1-4E4A-96D8-803B7A4F2E6B}" presName="wedge5Tx" presStyleLbl="node1" presStyleIdx="4" presStyleCnt="6">
        <dgm:presLayoutVars>
          <dgm:chMax val="0"/>
          <dgm:chPref val="0"/>
          <dgm:bulletEnabled val="1"/>
        </dgm:presLayoutVars>
      </dgm:prSet>
      <dgm:spPr/>
      <dgm:t>
        <a:bodyPr/>
        <a:lstStyle/>
        <a:p>
          <a:endParaRPr lang="en-US"/>
        </a:p>
      </dgm:t>
    </dgm:pt>
    <dgm:pt modelId="{407EF6B5-974D-4F77-A2C4-293FD72EBE79}" type="pres">
      <dgm:prSet presAssocID="{F9557509-5BC1-4E4A-96D8-803B7A4F2E6B}" presName="wedge6" presStyleLbl="node1" presStyleIdx="5" presStyleCnt="6"/>
      <dgm:spPr/>
      <dgm:t>
        <a:bodyPr/>
        <a:lstStyle/>
        <a:p>
          <a:endParaRPr lang="en-US"/>
        </a:p>
      </dgm:t>
    </dgm:pt>
    <dgm:pt modelId="{52D7CA66-9C3E-496F-9AD1-90177EB6AA2F}" type="pres">
      <dgm:prSet presAssocID="{F9557509-5BC1-4E4A-96D8-803B7A4F2E6B}" presName="wedge6Tx" presStyleLbl="node1" presStyleIdx="5" presStyleCnt="6">
        <dgm:presLayoutVars>
          <dgm:chMax val="0"/>
          <dgm:chPref val="0"/>
          <dgm:bulletEnabled val="1"/>
        </dgm:presLayoutVars>
      </dgm:prSet>
      <dgm:spPr/>
      <dgm:t>
        <a:bodyPr/>
        <a:lstStyle/>
        <a:p>
          <a:endParaRPr lang="en-US"/>
        </a:p>
      </dgm:t>
    </dgm:pt>
  </dgm:ptLst>
  <dgm:cxnLst>
    <dgm:cxn modelId="{67315875-93E1-47AC-AB51-CEF23A32C859}" type="presOf" srcId="{31450FA7-78DF-4C10-8DDC-FC7AE70E22B7}" destId="{177E0B9A-BEDE-45F4-B3C0-2AFA2B06C85E}" srcOrd="1" destOrd="0" presId="urn:microsoft.com/office/officeart/2005/8/layout/chart3"/>
    <dgm:cxn modelId="{1892EF5C-EA38-4A23-985D-D26F3CEA4555}" srcId="{F9557509-5BC1-4E4A-96D8-803B7A4F2E6B}" destId="{A8793DB5-CD17-44B6-B3EE-C361D941EE5B}" srcOrd="4" destOrd="0" parTransId="{24860D9B-F414-49A9-86C5-3BB66A69F189}" sibTransId="{018DEB59-33E7-4431-988C-AC072FFAA1DE}"/>
    <dgm:cxn modelId="{71BEFB8A-E1D7-4376-9751-14ECA232DB86}" type="presOf" srcId="{CBC0E0F5-938D-46D3-A268-FB6EAAA84864}" destId="{A1C5005E-0DC7-47FF-A7F7-38A46AED8C08}" srcOrd="1" destOrd="0" presId="urn:microsoft.com/office/officeart/2005/8/layout/chart3"/>
    <dgm:cxn modelId="{C25C4C8C-8970-4E54-83E5-1684BC407A68}" type="presOf" srcId="{4ED783A4-12AC-4EA1-9ADA-2D6ED031B3CF}" destId="{CB464710-BD87-4006-A435-1F1F4FD3DAA8}" srcOrd="1" destOrd="0" presId="urn:microsoft.com/office/officeart/2005/8/layout/chart3"/>
    <dgm:cxn modelId="{2CAC23AC-DD2D-4900-ACFF-9C9DDDC8FB5B}" srcId="{F9557509-5BC1-4E4A-96D8-803B7A4F2E6B}" destId="{82C3D154-9931-40BB-8E1F-08234A5BCF9B}" srcOrd="5" destOrd="0" parTransId="{479B62D7-019F-4819-B79C-6E271D0C033A}" sibTransId="{EB2B8946-3A69-403A-AB74-0D6C8E913E9F}"/>
    <dgm:cxn modelId="{464CBD54-EE1D-4AF5-B8DB-F77DD1DA7556}" srcId="{F9557509-5BC1-4E4A-96D8-803B7A4F2E6B}" destId="{1332526E-A2A5-4ABF-83EE-856915AEA525}" srcOrd="2" destOrd="0" parTransId="{4AAA8F84-E9F1-4E01-97B2-76A38B74138F}" sibTransId="{FE60DA7A-36AA-4BB5-A04F-B191BEF7CBDF}"/>
    <dgm:cxn modelId="{1164E9AA-C389-4B94-BEF9-6D04B4CC4AC2}" type="presOf" srcId="{CBC0E0F5-938D-46D3-A268-FB6EAAA84864}" destId="{D8A27DA7-C8B5-4804-8A27-23E18449662B}" srcOrd="0" destOrd="0" presId="urn:microsoft.com/office/officeart/2005/8/layout/chart3"/>
    <dgm:cxn modelId="{10318B33-7CA2-4136-9187-2A9E9FDA398A}" srcId="{F9557509-5BC1-4E4A-96D8-803B7A4F2E6B}" destId="{CBC0E0F5-938D-46D3-A268-FB6EAAA84864}" srcOrd="1" destOrd="0" parTransId="{3D03719B-8DDC-4540-9522-2850CEFF7DA7}" sibTransId="{212EE44B-5235-4DC7-83BA-40D9D357BF9F}"/>
    <dgm:cxn modelId="{FB6F80CC-3D74-46C4-99DA-6F962BACD2F3}" type="presOf" srcId="{82C3D154-9931-40BB-8E1F-08234A5BCF9B}" destId="{407EF6B5-974D-4F77-A2C4-293FD72EBE79}" srcOrd="0" destOrd="0" presId="urn:microsoft.com/office/officeart/2005/8/layout/chart3"/>
    <dgm:cxn modelId="{0D07EB31-C386-4567-B1AB-3AE775DE92A5}" type="presOf" srcId="{31450FA7-78DF-4C10-8DDC-FC7AE70E22B7}" destId="{A6D4CCA4-C53C-4F05-BA39-AB62D4D49967}" srcOrd="0" destOrd="0" presId="urn:microsoft.com/office/officeart/2005/8/layout/chart3"/>
    <dgm:cxn modelId="{868FD789-A30F-4D17-ABF3-31D3F5B44788}" srcId="{F9557509-5BC1-4E4A-96D8-803B7A4F2E6B}" destId="{31450FA7-78DF-4C10-8DDC-FC7AE70E22B7}" srcOrd="0" destOrd="0" parTransId="{4031678B-DAA3-4014-BEDE-93CC4A4DE557}" sibTransId="{E41D74DC-4F96-4946-AF96-A1005EAEDD42}"/>
    <dgm:cxn modelId="{C12B8F87-8D5E-4898-B999-18E333ABFF69}" type="presOf" srcId="{A8793DB5-CD17-44B6-B3EE-C361D941EE5B}" destId="{1924E8FF-9FB7-4724-8466-EB40D4973D25}" srcOrd="1" destOrd="0" presId="urn:microsoft.com/office/officeart/2005/8/layout/chart3"/>
    <dgm:cxn modelId="{EEC2A397-8675-4B15-A4A7-5595C33DD355}" type="presOf" srcId="{F9557509-5BC1-4E4A-96D8-803B7A4F2E6B}" destId="{E8D7E571-1B69-4553-931B-9C71F837AFF1}" srcOrd="0" destOrd="0" presId="urn:microsoft.com/office/officeart/2005/8/layout/chart3"/>
    <dgm:cxn modelId="{979E32BF-EB08-4356-854D-C8577B099361}" srcId="{F9557509-5BC1-4E4A-96D8-803B7A4F2E6B}" destId="{4ED783A4-12AC-4EA1-9ADA-2D6ED031B3CF}" srcOrd="3" destOrd="0" parTransId="{086B14AC-3730-4660-B625-4B9B13144D45}" sibTransId="{A4A83A6A-14CC-48F8-BA5D-279C69F1E9CC}"/>
    <dgm:cxn modelId="{3C921109-2350-43D8-B755-AD1576DC492E}" type="presOf" srcId="{1332526E-A2A5-4ABF-83EE-856915AEA525}" destId="{0E3B1684-5843-48CC-8EE5-1003A7CD23A2}" srcOrd="1" destOrd="0" presId="urn:microsoft.com/office/officeart/2005/8/layout/chart3"/>
    <dgm:cxn modelId="{57CCDEBD-5B5C-4796-85EE-07475BB5FFD6}" type="presOf" srcId="{82C3D154-9931-40BB-8E1F-08234A5BCF9B}" destId="{52D7CA66-9C3E-496F-9AD1-90177EB6AA2F}" srcOrd="1" destOrd="0" presId="urn:microsoft.com/office/officeart/2005/8/layout/chart3"/>
    <dgm:cxn modelId="{7E83609A-3765-4246-AEDC-4F047B7E85A7}" type="presOf" srcId="{1332526E-A2A5-4ABF-83EE-856915AEA525}" destId="{BE544001-B459-4917-9771-2E188FEA5DF6}" srcOrd="0" destOrd="0" presId="urn:microsoft.com/office/officeart/2005/8/layout/chart3"/>
    <dgm:cxn modelId="{9A0B701F-8814-480D-B125-F37B12580C25}" type="presOf" srcId="{A8793DB5-CD17-44B6-B3EE-C361D941EE5B}" destId="{70FF1515-2BB5-4F57-AF7D-2FB03F0C9FEE}" srcOrd="0" destOrd="0" presId="urn:microsoft.com/office/officeart/2005/8/layout/chart3"/>
    <dgm:cxn modelId="{82626C80-D5F8-45FF-A3C6-EA8CD228BB4E}" type="presOf" srcId="{4ED783A4-12AC-4EA1-9ADA-2D6ED031B3CF}" destId="{96A2ABAB-D0C6-4681-AE89-C571B45A61E2}" srcOrd="0" destOrd="0" presId="urn:microsoft.com/office/officeart/2005/8/layout/chart3"/>
    <dgm:cxn modelId="{E254F41E-F339-4B0B-8334-B2383FDF4428}" type="presParOf" srcId="{E8D7E571-1B69-4553-931B-9C71F837AFF1}" destId="{A6D4CCA4-C53C-4F05-BA39-AB62D4D49967}" srcOrd="0" destOrd="0" presId="urn:microsoft.com/office/officeart/2005/8/layout/chart3"/>
    <dgm:cxn modelId="{E8A7803B-6D16-4D4D-B687-E905E471DF2A}" type="presParOf" srcId="{E8D7E571-1B69-4553-931B-9C71F837AFF1}" destId="{177E0B9A-BEDE-45F4-B3C0-2AFA2B06C85E}" srcOrd="1" destOrd="0" presId="urn:microsoft.com/office/officeart/2005/8/layout/chart3"/>
    <dgm:cxn modelId="{87F68C63-F8DD-4DE7-A250-ECFB7105AACF}" type="presParOf" srcId="{E8D7E571-1B69-4553-931B-9C71F837AFF1}" destId="{D8A27DA7-C8B5-4804-8A27-23E18449662B}" srcOrd="2" destOrd="0" presId="urn:microsoft.com/office/officeart/2005/8/layout/chart3"/>
    <dgm:cxn modelId="{84B6F14A-1B7E-41E4-9E1F-89BD7F746164}" type="presParOf" srcId="{E8D7E571-1B69-4553-931B-9C71F837AFF1}" destId="{A1C5005E-0DC7-47FF-A7F7-38A46AED8C08}" srcOrd="3" destOrd="0" presId="urn:microsoft.com/office/officeart/2005/8/layout/chart3"/>
    <dgm:cxn modelId="{E709D921-7B6A-4C43-9A3C-2B6B11B611EE}" type="presParOf" srcId="{E8D7E571-1B69-4553-931B-9C71F837AFF1}" destId="{BE544001-B459-4917-9771-2E188FEA5DF6}" srcOrd="4" destOrd="0" presId="urn:microsoft.com/office/officeart/2005/8/layout/chart3"/>
    <dgm:cxn modelId="{0272840D-CA43-4D1E-A523-DAF6937CB429}" type="presParOf" srcId="{E8D7E571-1B69-4553-931B-9C71F837AFF1}" destId="{0E3B1684-5843-48CC-8EE5-1003A7CD23A2}" srcOrd="5" destOrd="0" presId="urn:microsoft.com/office/officeart/2005/8/layout/chart3"/>
    <dgm:cxn modelId="{3DF83069-B7C4-4C70-BBB2-1FF232D8A5D5}" type="presParOf" srcId="{E8D7E571-1B69-4553-931B-9C71F837AFF1}" destId="{96A2ABAB-D0C6-4681-AE89-C571B45A61E2}" srcOrd="6" destOrd="0" presId="urn:microsoft.com/office/officeart/2005/8/layout/chart3"/>
    <dgm:cxn modelId="{C374A345-7DBD-440A-B0C1-0DE3E886D1B2}" type="presParOf" srcId="{E8D7E571-1B69-4553-931B-9C71F837AFF1}" destId="{CB464710-BD87-4006-A435-1F1F4FD3DAA8}" srcOrd="7" destOrd="0" presId="urn:microsoft.com/office/officeart/2005/8/layout/chart3"/>
    <dgm:cxn modelId="{0128B62E-F7AD-4154-ACD4-19A69A7E7B9E}" type="presParOf" srcId="{E8D7E571-1B69-4553-931B-9C71F837AFF1}" destId="{70FF1515-2BB5-4F57-AF7D-2FB03F0C9FEE}" srcOrd="8" destOrd="0" presId="urn:microsoft.com/office/officeart/2005/8/layout/chart3"/>
    <dgm:cxn modelId="{C7149C0D-87DE-417B-AFE0-D886EC1243D7}" type="presParOf" srcId="{E8D7E571-1B69-4553-931B-9C71F837AFF1}" destId="{1924E8FF-9FB7-4724-8466-EB40D4973D25}" srcOrd="9" destOrd="0" presId="urn:microsoft.com/office/officeart/2005/8/layout/chart3"/>
    <dgm:cxn modelId="{455C10AE-F4B4-4499-B26C-0814EC09B3C5}" type="presParOf" srcId="{E8D7E571-1B69-4553-931B-9C71F837AFF1}" destId="{407EF6B5-974D-4F77-A2C4-293FD72EBE79}" srcOrd="10" destOrd="0" presId="urn:microsoft.com/office/officeart/2005/8/layout/chart3"/>
    <dgm:cxn modelId="{13ABB574-8B83-4AF7-9243-D27ECE25B5F9}" type="presParOf" srcId="{E8D7E571-1B69-4553-931B-9C71F837AFF1}" destId="{52D7CA66-9C3E-496F-9AD1-90177EB6AA2F}" srcOrd="11" destOrd="0" presId="urn:microsoft.com/office/officeart/2005/8/layout/char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8AE389B-BA2C-4AB6-8E4D-9DBC9FD6733D}" type="doc">
      <dgm:prSet loTypeId="urn:microsoft.com/office/officeart/2005/8/layout/hierarchy4" loCatId="relationship" qsTypeId="urn:microsoft.com/office/officeart/2005/8/quickstyle/simple5" qsCatId="simple" csTypeId="urn:microsoft.com/office/officeart/2005/8/colors/colorful1" csCatId="colorful" phldr="1"/>
      <dgm:spPr/>
      <dgm:t>
        <a:bodyPr/>
        <a:lstStyle/>
        <a:p>
          <a:endParaRPr lang="en-US"/>
        </a:p>
      </dgm:t>
    </dgm:pt>
    <dgm:pt modelId="{55D0ADDF-C3D7-4729-A5A4-61215E1A65AE}">
      <dgm:prSet phldrT="[Text]"/>
      <dgm:spPr/>
      <dgm:t>
        <a:bodyPr/>
        <a:lstStyle/>
        <a:p>
          <a:r>
            <a:rPr lang="en-US" dirty="0" err="1" smtClean="0"/>
            <a:t>Controles</a:t>
          </a:r>
          <a:r>
            <a:rPr lang="en-US" dirty="0" smtClean="0"/>
            <a:t> de Layout </a:t>
          </a:r>
          <a:r>
            <a:rPr lang="en-US" dirty="0" err="1" smtClean="0"/>
            <a:t>en</a:t>
          </a:r>
          <a:r>
            <a:rPr lang="en-US" dirty="0" smtClean="0"/>
            <a:t> Windows XAML</a:t>
          </a:r>
          <a:endParaRPr lang="en-US" dirty="0"/>
        </a:p>
      </dgm:t>
    </dgm:pt>
    <dgm:pt modelId="{9731E409-C6FA-482A-B791-11257A2696E2}" type="parTrans" cxnId="{4C4FCB02-9DAA-4F8E-9C45-5B2E41499354}">
      <dgm:prSet/>
      <dgm:spPr/>
      <dgm:t>
        <a:bodyPr/>
        <a:lstStyle/>
        <a:p>
          <a:endParaRPr lang="en-US"/>
        </a:p>
      </dgm:t>
    </dgm:pt>
    <dgm:pt modelId="{C84CC4AB-0531-4621-9FAD-D31DC3CC520F}" type="sibTrans" cxnId="{4C4FCB02-9DAA-4F8E-9C45-5B2E41499354}">
      <dgm:prSet/>
      <dgm:spPr/>
      <dgm:t>
        <a:bodyPr/>
        <a:lstStyle/>
        <a:p>
          <a:endParaRPr lang="en-US"/>
        </a:p>
      </dgm:t>
    </dgm:pt>
    <dgm:pt modelId="{3F8F509E-665C-49B4-AC08-6F723636BD6C}">
      <dgm:prSet phldrT="[Text]"/>
      <dgm:spPr/>
      <dgm:t>
        <a:bodyPr/>
        <a:lstStyle/>
        <a:p>
          <a:r>
            <a:rPr lang="en-US" dirty="0" smtClean="0"/>
            <a:t>Stack Panel</a:t>
          </a:r>
          <a:endParaRPr lang="en-US" dirty="0"/>
        </a:p>
      </dgm:t>
    </dgm:pt>
    <dgm:pt modelId="{46D62BD4-1436-4D22-85E5-B2B5FB6F349C}" type="parTrans" cxnId="{859A1029-75EB-4D44-8C9D-E60B614C0C08}">
      <dgm:prSet/>
      <dgm:spPr/>
      <dgm:t>
        <a:bodyPr/>
        <a:lstStyle/>
        <a:p>
          <a:endParaRPr lang="en-US"/>
        </a:p>
      </dgm:t>
    </dgm:pt>
    <dgm:pt modelId="{AB9BA9CF-99B0-4716-94BE-939D7745274F}" type="sibTrans" cxnId="{859A1029-75EB-4D44-8C9D-E60B614C0C08}">
      <dgm:prSet/>
      <dgm:spPr/>
      <dgm:t>
        <a:bodyPr/>
        <a:lstStyle/>
        <a:p>
          <a:endParaRPr lang="en-US"/>
        </a:p>
      </dgm:t>
    </dgm:pt>
    <dgm:pt modelId="{3EDEF2B6-0A4F-4D76-AAE4-5F07E2252013}">
      <dgm:prSet phldrT="[Text]"/>
      <dgm:spPr/>
      <dgm:t>
        <a:bodyPr/>
        <a:lstStyle/>
        <a:p>
          <a:r>
            <a:rPr lang="en-US" dirty="0" smtClean="0"/>
            <a:t>Canvas</a:t>
          </a:r>
          <a:endParaRPr lang="en-US" dirty="0"/>
        </a:p>
      </dgm:t>
    </dgm:pt>
    <dgm:pt modelId="{F45E065F-6108-4B41-B48C-CF17A4697B15}" type="parTrans" cxnId="{960ACA3B-04E2-48F8-9C70-94CE0FAEA1DB}">
      <dgm:prSet/>
      <dgm:spPr/>
      <dgm:t>
        <a:bodyPr/>
        <a:lstStyle/>
        <a:p>
          <a:endParaRPr lang="en-US"/>
        </a:p>
      </dgm:t>
    </dgm:pt>
    <dgm:pt modelId="{FB36665D-CC10-4694-B5F2-721802F28832}" type="sibTrans" cxnId="{960ACA3B-04E2-48F8-9C70-94CE0FAEA1DB}">
      <dgm:prSet/>
      <dgm:spPr/>
      <dgm:t>
        <a:bodyPr/>
        <a:lstStyle/>
        <a:p>
          <a:endParaRPr lang="en-US"/>
        </a:p>
      </dgm:t>
    </dgm:pt>
    <dgm:pt modelId="{293CB2EC-0734-4D4B-B1FE-E4138F2F4D46}">
      <dgm:prSet phldrT="[Text]"/>
      <dgm:spPr/>
      <dgm:t>
        <a:bodyPr/>
        <a:lstStyle/>
        <a:p>
          <a:r>
            <a:rPr lang="en-US" dirty="0" smtClean="0"/>
            <a:t>Scroll Viewer</a:t>
          </a:r>
          <a:endParaRPr lang="en-US" dirty="0"/>
        </a:p>
      </dgm:t>
    </dgm:pt>
    <dgm:pt modelId="{2CA7BAD5-622D-4505-A510-3395C4B148EF}" type="parTrans" cxnId="{7EC56F4D-BDD7-46BE-992B-E80E591564A8}">
      <dgm:prSet/>
      <dgm:spPr/>
      <dgm:t>
        <a:bodyPr/>
        <a:lstStyle/>
        <a:p>
          <a:endParaRPr lang="en-US"/>
        </a:p>
      </dgm:t>
    </dgm:pt>
    <dgm:pt modelId="{2CA57615-86A6-4227-AB00-A5F4FAD64924}" type="sibTrans" cxnId="{7EC56F4D-BDD7-46BE-992B-E80E591564A8}">
      <dgm:prSet/>
      <dgm:spPr/>
      <dgm:t>
        <a:bodyPr/>
        <a:lstStyle/>
        <a:p>
          <a:endParaRPr lang="en-US"/>
        </a:p>
      </dgm:t>
    </dgm:pt>
    <dgm:pt modelId="{D7570987-1B44-4822-9D46-4F97B1EC1F20}">
      <dgm:prSet phldrT="[Text]"/>
      <dgm:spPr/>
      <dgm:t>
        <a:bodyPr/>
        <a:lstStyle/>
        <a:p>
          <a:r>
            <a:rPr lang="en-US" dirty="0" smtClean="0"/>
            <a:t>Border</a:t>
          </a:r>
          <a:endParaRPr lang="en-US" dirty="0"/>
        </a:p>
      </dgm:t>
    </dgm:pt>
    <dgm:pt modelId="{4D1530FB-961E-4944-B948-862C0207110A}" type="parTrans" cxnId="{C314CAA4-1B2C-4011-A492-BB6F7B77BBC5}">
      <dgm:prSet/>
      <dgm:spPr/>
      <dgm:t>
        <a:bodyPr/>
        <a:lstStyle/>
        <a:p>
          <a:endParaRPr lang="en-US"/>
        </a:p>
      </dgm:t>
    </dgm:pt>
    <dgm:pt modelId="{05D3698B-4160-4303-91AB-7669FD6CB7C8}" type="sibTrans" cxnId="{C314CAA4-1B2C-4011-A492-BB6F7B77BBC5}">
      <dgm:prSet/>
      <dgm:spPr/>
      <dgm:t>
        <a:bodyPr/>
        <a:lstStyle/>
        <a:p>
          <a:endParaRPr lang="en-US"/>
        </a:p>
      </dgm:t>
    </dgm:pt>
    <dgm:pt modelId="{B152B915-BDC0-4525-9564-3596234519CD}">
      <dgm:prSet phldrT="[Text]"/>
      <dgm:spPr/>
      <dgm:t>
        <a:bodyPr/>
        <a:lstStyle/>
        <a:p>
          <a:r>
            <a:rPr lang="en-US" dirty="0" smtClean="0"/>
            <a:t>Grid</a:t>
          </a:r>
          <a:endParaRPr lang="en-US" dirty="0"/>
        </a:p>
      </dgm:t>
    </dgm:pt>
    <dgm:pt modelId="{5F46E22A-9E61-40F1-8D0C-51AAB787751F}" type="parTrans" cxnId="{844BC796-DA01-469B-97B4-D9A1A519FA76}">
      <dgm:prSet/>
      <dgm:spPr/>
      <dgm:t>
        <a:bodyPr/>
        <a:lstStyle/>
        <a:p>
          <a:endParaRPr lang="en-US"/>
        </a:p>
      </dgm:t>
    </dgm:pt>
    <dgm:pt modelId="{03DF7CC0-8205-41FD-BA8E-666DF20195F9}" type="sibTrans" cxnId="{844BC796-DA01-469B-97B4-D9A1A519FA76}">
      <dgm:prSet/>
      <dgm:spPr/>
      <dgm:t>
        <a:bodyPr/>
        <a:lstStyle/>
        <a:p>
          <a:endParaRPr lang="en-US"/>
        </a:p>
      </dgm:t>
    </dgm:pt>
    <dgm:pt modelId="{056D7D5F-C807-497B-BF92-8D325A8EE3F3}">
      <dgm:prSet phldrT="[Text]"/>
      <dgm:spPr/>
      <dgm:t>
        <a:bodyPr/>
        <a:lstStyle/>
        <a:p>
          <a:r>
            <a:rPr lang="en-US" dirty="0" smtClean="0"/>
            <a:t>View Box</a:t>
          </a:r>
          <a:endParaRPr lang="en-US" dirty="0"/>
        </a:p>
      </dgm:t>
    </dgm:pt>
    <dgm:pt modelId="{4766B26E-4CE3-45EB-BA97-B648AC1B8ABC}" type="parTrans" cxnId="{B4CD558D-6412-4285-B927-CE8063D7F3FA}">
      <dgm:prSet/>
      <dgm:spPr/>
      <dgm:t>
        <a:bodyPr/>
        <a:lstStyle/>
        <a:p>
          <a:endParaRPr lang="en-US"/>
        </a:p>
      </dgm:t>
    </dgm:pt>
    <dgm:pt modelId="{521CB897-8DC5-44BA-AF1C-39679F3C15D0}" type="sibTrans" cxnId="{B4CD558D-6412-4285-B927-CE8063D7F3FA}">
      <dgm:prSet/>
      <dgm:spPr/>
      <dgm:t>
        <a:bodyPr/>
        <a:lstStyle/>
        <a:p>
          <a:endParaRPr lang="en-US"/>
        </a:p>
      </dgm:t>
    </dgm:pt>
    <dgm:pt modelId="{9F978B36-50A9-4789-AF4F-12D2CE3297EC}">
      <dgm:prSet phldrT="[Text]">
        <dgm:style>
          <a:lnRef idx="1">
            <a:schemeClr val="accent3"/>
          </a:lnRef>
          <a:fillRef idx="3">
            <a:schemeClr val="accent3"/>
          </a:fillRef>
          <a:effectRef idx="2">
            <a:schemeClr val="accent3"/>
          </a:effectRef>
          <a:fontRef idx="minor">
            <a:schemeClr val="lt1"/>
          </a:fontRef>
        </dgm:style>
      </dgm:prSet>
      <dgm:spPr>
        <a:solidFill>
          <a:schemeClr val="accent3"/>
        </a:solidFill>
      </dgm:spPr>
      <dgm:t>
        <a:bodyPr/>
        <a:lstStyle/>
        <a:p>
          <a:r>
            <a:rPr lang="en-US" b="1" dirty="0" smtClean="0">
              <a:latin typeface="+mj-lt"/>
            </a:rPr>
            <a:t>Relative Panel</a:t>
          </a:r>
          <a:endParaRPr lang="en-US" b="1" dirty="0">
            <a:latin typeface="+mj-lt"/>
          </a:endParaRPr>
        </a:p>
      </dgm:t>
    </dgm:pt>
    <dgm:pt modelId="{F405699C-0748-40E7-B826-F5FAAA2BFBE6}" type="parTrans" cxnId="{90756CEC-11A7-4600-BCD5-4C154AEF5B68}">
      <dgm:prSet/>
      <dgm:spPr/>
      <dgm:t>
        <a:bodyPr/>
        <a:lstStyle/>
        <a:p>
          <a:endParaRPr lang="en-US"/>
        </a:p>
      </dgm:t>
    </dgm:pt>
    <dgm:pt modelId="{7A919354-7E44-4001-B269-C8D06FC3650A}" type="sibTrans" cxnId="{90756CEC-11A7-4600-BCD5-4C154AEF5B68}">
      <dgm:prSet/>
      <dgm:spPr/>
      <dgm:t>
        <a:bodyPr/>
        <a:lstStyle/>
        <a:p>
          <a:endParaRPr lang="en-US"/>
        </a:p>
      </dgm:t>
    </dgm:pt>
    <dgm:pt modelId="{9C896058-192A-467E-AFA5-C9CD6CA225AC}">
      <dgm:prSet phldrT="[Text]"/>
      <dgm:spPr/>
      <dgm:t>
        <a:bodyPr/>
        <a:lstStyle/>
        <a:p>
          <a:r>
            <a:rPr lang="en-US" dirty="0" smtClean="0"/>
            <a:t>Wrap Grid</a:t>
          </a:r>
          <a:endParaRPr lang="en-US" dirty="0"/>
        </a:p>
      </dgm:t>
    </dgm:pt>
    <dgm:pt modelId="{0EC5A596-7C4C-48D5-B985-F6752EAE397B}" type="parTrans" cxnId="{6BBCCE8A-746A-4143-9756-670723E8C745}">
      <dgm:prSet/>
      <dgm:spPr/>
      <dgm:t>
        <a:bodyPr/>
        <a:lstStyle/>
        <a:p>
          <a:endParaRPr lang="en-US"/>
        </a:p>
      </dgm:t>
    </dgm:pt>
    <dgm:pt modelId="{D9B6E27D-8C94-478B-B810-6A740E93C625}" type="sibTrans" cxnId="{6BBCCE8A-746A-4143-9756-670723E8C745}">
      <dgm:prSet/>
      <dgm:spPr/>
      <dgm:t>
        <a:bodyPr/>
        <a:lstStyle/>
        <a:p>
          <a:endParaRPr lang="en-US"/>
        </a:p>
      </dgm:t>
    </dgm:pt>
    <dgm:pt modelId="{4041DA89-DC6D-4CF1-9A5A-3D2C4576D46C}" type="pres">
      <dgm:prSet presAssocID="{C8AE389B-BA2C-4AB6-8E4D-9DBC9FD6733D}" presName="Name0" presStyleCnt="0">
        <dgm:presLayoutVars>
          <dgm:chPref val="1"/>
          <dgm:dir/>
          <dgm:animOne val="branch"/>
          <dgm:animLvl val="lvl"/>
          <dgm:resizeHandles/>
        </dgm:presLayoutVars>
      </dgm:prSet>
      <dgm:spPr/>
      <dgm:t>
        <a:bodyPr/>
        <a:lstStyle/>
        <a:p>
          <a:endParaRPr lang="en-US"/>
        </a:p>
      </dgm:t>
    </dgm:pt>
    <dgm:pt modelId="{58441A2E-843E-4ED4-ABB1-7152B16C3548}" type="pres">
      <dgm:prSet presAssocID="{55D0ADDF-C3D7-4729-A5A4-61215E1A65AE}" presName="vertOne" presStyleCnt="0"/>
      <dgm:spPr/>
    </dgm:pt>
    <dgm:pt modelId="{D960B4FA-BDEC-44AA-9FBB-A309F7A8D631}" type="pres">
      <dgm:prSet presAssocID="{55D0ADDF-C3D7-4729-A5A4-61215E1A65AE}" presName="txOne" presStyleLbl="node0" presStyleIdx="0" presStyleCnt="1">
        <dgm:presLayoutVars>
          <dgm:chPref val="3"/>
        </dgm:presLayoutVars>
      </dgm:prSet>
      <dgm:spPr/>
      <dgm:t>
        <a:bodyPr/>
        <a:lstStyle/>
        <a:p>
          <a:endParaRPr lang="en-US"/>
        </a:p>
      </dgm:t>
    </dgm:pt>
    <dgm:pt modelId="{7B529DA0-D8A1-4301-91DF-8F6BA7520ED3}" type="pres">
      <dgm:prSet presAssocID="{55D0ADDF-C3D7-4729-A5A4-61215E1A65AE}" presName="parTransOne" presStyleCnt="0"/>
      <dgm:spPr/>
    </dgm:pt>
    <dgm:pt modelId="{D9AB2733-0438-4F78-B5C1-9B3CDD8E0D59}" type="pres">
      <dgm:prSet presAssocID="{55D0ADDF-C3D7-4729-A5A4-61215E1A65AE}" presName="horzOne" presStyleCnt="0"/>
      <dgm:spPr/>
    </dgm:pt>
    <dgm:pt modelId="{B3F73952-7BA2-4064-BCA1-0D0826711C64}" type="pres">
      <dgm:prSet presAssocID="{B152B915-BDC0-4525-9564-3596234519CD}" presName="vertTwo" presStyleCnt="0"/>
      <dgm:spPr/>
    </dgm:pt>
    <dgm:pt modelId="{577114E9-6F00-4743-A7EC-F75A87358EE9}" type="pres">
      <dgm:prSet presAssocID="{B152B915-BDC0-4525-9564-3596234519CD}" presName="txTwo" presStyleLbl="node2" presStyleIdx="0" presStyleCnt="8">
        <dgm:presLayoutVars>
          <dgm:chPref val="3"/>
        </dgm:presLayoutVars>
      </dgm:prSet>
      <dgm:spPr/>
      <dgm:t>
        <a:bodyPr/>
        <a:lstStyle/>
        <a:p>
          <a:endParaRPr lang="en-US"/>
        </a:p>
      </dgm:t>
    </dgm:pt>
    <dgm:pt modelId="{4198DC07-8512-49FD-8448-5571410E2227}" type="pres">
      <dgm:prSet presAssocID="{B152B915-BDC0-4525-9564-3596234519CD}" presName="horzTwo" presStyleCnt="0"/>
      <dgm:spPr/>
    </dgm:pt>
    <dgm:pt modelId="{C3CEDB45-4458-4FC6-8BCB-B9C2238174FB}" type="pres">
      <dgm:prSet presAssocID="{03DF7CC0-8205-41FD-BA8E-666DF20195F9}" presName="sibSpaceTwo" presStyleCnt="0"/>
      <dgm:spPr/>
    </dgm:pt>
    <dgm:pt modelId="{CEB90A9B-CF81-4DA0-8617-F4E9346B44DB}" type="pres">
      <dgm:prSet presAssocID="{3F8F509E-665C-49B4-AC08-6F723636BD6C}" presName="vertTwo" presStyleCnt="0"/>
      <dgm:spPr/>
    </dgm:pt>
    <dgm:pt modelId="{50243EFA-2D63-42B5-BFC0-01C3B6192E33}" type="pres">
      <dgm:prSet presAssocID="{3F8F509E-665C-49B4-AC08-6F723636BD6C}" presName="txTwo" presStyleLbl="node2" presStyleIdx="1" presStyleCnt="8">
        <dgm:presLayoutVars>
          <dgm:chPref val="3"/>
        </dgm:presLayoutVars>
      </dgm:prSet>
      <dgm:spPr/>
      <dgm:t>
        <a:bodyPr/>
        <a:lstStyle/>
        <a:p>
          <a:endParaRPr lang="en-US"/>
        </a:p>
      </dgm:t>
    </dgm:pt>
    <dgm:pt modelId="{1A5510A7-B84B-4493-BB9C-1F1487FFE8EC}" type="pres">
      <dgm:prSet presAssocID="{3F8F509E-665C-49B4-AC08-6F723636BD6C}" presName="horzTwo" presStyleCnt="0"/>
      <dgm:spPr/>
    </dgm:pt>
    <dgm:pt modelId="{E6FF17FA-3106-40F9-9123-DC0AFDB627E5}" type="pres">
      <dgm:prSet presAssocID="{AB9BA9CF-99B0-4716-94BE-939D7745274F}" presName="sibSpaceTwo" presStyleCnt="0"/>
      <dgm:spPr/>
    </dgm:pt>
    <dgm:pt modelId="{9A066132-3D3E-4B06-A2F6-7C967228B9C5}" type="pres">
      <dgm:prSet presAssocID="{3EDEF2B6-0A4F-4D76-AAE4-5F07E2252013}" presName="vertTwo" presStyleCnt="0"/>
      <dgm:spPr/>
    </dgm:pt>
    <dgm:pt modelId="{93C2F9FA-1671-4D54-BE9B-C8CAB3EB9ACC}" type="pres">
      <dgm:prSet presAssocID="{3EDEF2B6-0A4F-4D76-AAE4-5F07E2252013}" presName="txTwo" presStyleLbl="node2" presStyleIdx="2" presStyleCnt="8">
        <dgm:presLayoutVars>
          <dgm:chPref val="3"/>
        </dgm:presLayoutVars>
      </dgm:prSet>
      <dgm:spPr/>
      <dgm:t>
        <a:bodyPr/>
        <a:lstStyle/>
        <a:p>
          <a:endParaRPr lang="en-US"/>
        </a:p>
      </dgm:t>
    </dgm:pt>
    <dgm:pt modelId="{39A2E45F-500C-4F0E-BBF0-5EEE5FA83B8C}" type="pres">
      <dgm:prSet presAssocID="{3EDEF2B6-0A4F-4D76-AAE4-5F07E2252013}" presName="horzTwo" presStyleCnt="0"/>
      <dgm:spPr/>
    </dgm:pt>
    <dgm:pt modelId="{20F9BE2D-DEE1-4B95-889E-E389E544325C}" type="pres">
      <dgm:prSet presAssocID="{FB36665D-CC10-4694-B5F2-721802F28832}" presName="sibSpaceTwo" presStyleCnt="0"/>
      <dgm:spPr/>
    </dgm:pt>
    <dgm:pt modelId="{3202BFA9-4CE6-4F02-A572-50E34584309F}" type="pres">
      <dgm:prSet presAssocID="{293CB2EC-0734-4D4B-B1FE-E4138F2F4D46}" presName="vertTwo" presStyleCnt="0"/>
      <dgm:spPr/>
    </dgm:pt>
    <dgm:pt modelId="{E4BB96ED-D27D-4536-AF66-F735CD4F3E67}" type="pres">
      <dgm:prSet presAssocID="{293CB2EC-0734-4D4B-B1FE-E4138F2F4D46}" presName="txTwo" presStyleLbl="node2" presStyleIdx="3" presStyleCnt="8">
        <dgm:presLayoutVars>
          <dgm:chPref val="3"/>
        </dgm:presLayoutVars>
      </dgm:prSet>
      <dgm:spPr/>
      <dgm:t>
        <a:bodyPr/>
        <a:lstStyle/>
        <a:p>
          <a:endParaRPr lang="en-US"/>
        </a:p>
      </dgm:t>
    </dgm:pt>
    <dgm:pt modelId="{879C4120-B3DF-4ABE-A945-2B49ED317434}" type="pres">
      <dgm:prSet presAssocID="{293CB2EC-0734-4D4B-B1FE-E4138F2F4D46}" presName="horzTwo" presStyleCnt="0"/>
      <dgm:spPr/>
    </dgm:pt>
    <dgm:pt modelId="{F9F81F29-01B9-4621-A1F5-07D2A5735349}" type="pres">
      <dgm:prSet presAssocID="{2CA57615-86A6-4227-AB00-A5F4FAD64924}" presName="sibSpaceTwo" presStyleCnt="0"/>
      <dgm:spPr/>
    </dgm:pt>
    <dgm:pt modelId="{7E0CEEB8-8419-4E76-9D21-C305FF07AF0E}" type="pres">
      <dgm:prSet presAssocID="{D7570987-1B44-4822-9D46-4F97B1EC1F20}" presName="vertTwo" presStyleCnt="0"/>
      <dgm:spPr/>
    </dgm:pt>
    <dgm:pt modelId="{B141EA56-C018-4FC5-8FAD-5C061E0E1EBE}" type="pres">
      <dgm:prSet presAssocID="{D7570987-1B44-4822-9D46-4F97B1EC1F20}" presName="txTwo" presStyleLbl="node2" presStyleIdx="4" presStyleCnt="8">
        <dgm:presLayoutVars>
          <dgm:chPref val="3"/>
        </dgm:presLayoutVars>
      </dgm:prSet>
      <dgm:spPr/>
      <dgm:t>
        <a:bodyPr/>
        <a:lstStyle/>
        <a:p>
          <a:endParaRPr lang="en-US"/>
        </a:p>
      </dgm:t>
    </dgm:pt>
    <dgm:pt modelId="{9C7F6360-9FBA-4661-BD98-6D14424AA213}" type="pres">
      <dgm:prSet presAssocID="{D7570987-1B44-4822-9D46-4F97B1EC1F20}" presName="horzTwo" presStyleCnt="0"/>
      <dgm:spPr/>
    </dgm:pt>
    <dgm:pt modelId="{ED16830C-4644-4E11-9062-32E27835F8A3}" type="pres">
      <dgm:prSet presAssocID="{05D3698B-4160-4303-91AB-7669FD6CB7C8}" presName="sibSpaceTwo" presStyleCnt="0"/>
      <dgm:spPr/>
    </dgm:pt>
    <dgm:pt modelId="{ADD51682-56CB-4AA2-8CDF-E5AFF759ABDB}" type="pres">
      <dgm:prSet presAssocID="{056D7D5F-C807-497B-BF92-8D325A8EE3F3}" presName="vertTwo" presStyleCnt="0"/>
      <dgm:spPr/>
    </dgm:pt>
    <dgm:pt modelId="{562B9128-11F1-4FDA-B116-B5D3E91AABA2}" type="pres">
      <dgm:prSet presAssocID="{056D7D5F-C807-497B-BF92-8D325A8EE3F3}" presName="txTwo" presStyleLbl="node2" presStyleIdx="5" presStyleCnt="8">
        <dgm:presLayoutVars>
          <dgm:chPref val="3"/>
        </dgm:presLayoutVars>
      </dgm:prSet>
      <dgm:spPr/>
      <dgm:t>
        <a:bodyPr/>
        <a:lstStyle/>
        <a:p>
          <a:endParaRPr lang="en-US"/>
        </a:p>
      </dgm:t>
    </dgm:pt>
    <dgm:pt modelId="{E458D73D-CC93-4740-B19A-2A4FB2D97C3E}" type="pres">
      <dgm:prSet presAssocID="{056D7D5F-C807-497B-BF92-8D325A8EE3F3}" presName="horzTwo" presStyleCnt="0"/>
      <dgm:spPr/>
    </dgm:pt>
    <dgm:pt modelId="{C896A789-8573-4BEA-B729-421553A86383}" type="pres">
      <dgm:prSet presAssocID="{521CB897-8DC5-44BA-AF1C-39679F3C15D0}" presName="sibSpaceTwo" presStyleCnt="0"/>
      <dgm:spPr/>
    </dgm:pt>
    <dgm:pt modelId="{53CDEBF0-53DA-4ADD-AA15-B398223390C4}" type="pres">
      <dgm:prSet presAssocID="{9C896058-192A-467E-AFA5-C9CD6CA225AC}" presName="vertTwo" presStyleCnt="0"/>
      <dgm:spPr/>
    </dgm:pt>
    <dgm:pt modelId="{2D74ED2E-69FE-447C-B420-A7D1AB4BE1E6}" type="pres">
      <dgm:prSet presAssocID="{9C896058-192A-467E-AFA5-C9CD6CA225AC}" presName="txTwo" presStyleLbl="node2" presStyleIdx="6" presStyleCnt="8">
        <dgm:presLayoutVars>
          <dgm:chPref val="3"/>
        </dgm:presLayoutVars>
      </dgm:prSet>
      <dgm:spPr/>
      <dgm:t>
        <a:bodyPr/>
        <a:lstStyle/>
        <a:p>
          <a:endParaRPr lang="en-US"/>
        </a:p>
      </dgm:t>
    </dgm:pt>
    <dgm:pt modelId="{9F94B6DC-58EB-43F0-BC56-2913BA30A28D}" type="pres">
      <dgm:prSet presAssocID="{9C896058-192A-467E-AFA5-C9CD6CA225AC}" presName="horzTwo" presStyleCnt="0"/>
      <dgm:spPr/>
    </dgm:pt>
    <dgm:pt modelId="{18F9189E-56FA-4DE5-B240-D80B217FCA09}" type="pres">
      <dgm:prSet presAssocID="{D9B6E27D-8C94-478B-B810-6A740E93C625}" presName="sibSpaceTwo" presStyleCnt="0"/>
      <dgm:spPr/>
    </dgm:pt>
    <dgm:pt modelId="{B748ED3F-D5FE-41EE-A18F-DF5A23891FCD}" type="pres">
      <dgm:prSet presAssocID="{9F978B36-50A9-4789-AF4F-12D2CE3297EC}" presName="vertTwo" presStyleCnt="0"/>
      <dgm:spPr/>
    </dgm:pt>
    <dgm:pt modelId="{7826FE91-1475-4926-A9F9-FDA4A5E19E09}" type="pres">
      <dgm:prSet presAssocID="{9F978B36-50A9-4789-AF4F-12D2CE3297EC}" presName="txTwo" presStyleLbl="node2" presStyleIdx="7" presStyleCnt="8">
        <dgm:presLayoutVars>
          <dgm:chPref val="3"/>
        </dgm:presLayoutVars>
      </dgm:prSet>
      <dgm:spPr>
        <a:prstGeom prst="snipRoundRect">
          <a:avLst/>
        </a:prstGeom>
      </dgm:spPr>
      <dgm:t>
        <a:bodyPr/>
        <a:lstStyle/>
        <a:p>
          <a:endParaRPr lang="en-US"/>
        </a:p>
      </dgm:t>
    </dgm:pt>
    <dgm:pt modelId="{6DEEF58F-FA88-46AA-9EDF-353E1496636C}" type="pres">
      <dgm:prSet presAssocID="{9F978B36-50A9-4789-AF4F-12D2CE3297EC}" presName="horzTwo" presStyleCnt="0"/>
      <dgm:spPr/>
    </dgm:pt>
  </dgm:ptLst>
  <dgm:cxnLst>
    <dgm:cxn modelId="{6BBCCE8A-746A-4143-9756-670723E8C745}" srcId="{55D0ADDF-C3D7-4729-A5A4-61215E1A65AE}" destId="{9C896058-192A-467E-AFA5-C9CD6CA225AC}" srcOrd="6" destOrd="0" parTransId="{0EC5A596-7C4C-48D5-B985-F6752EAE397B}" sibTransId="{D9B6E27D-8C94-478B-B810-6A740E93C625}"/>
    <dgm:cxn modelId="{DFD591DA-05F4-4DF0-8483-711940228C73}" type="presOf" srcId="{3F8F509E-665C-49B4-AC08-6F723636BD6C}" destId="{50243EFA-2D63-42B5-BFC0-01C3B6192E33}" srcOrd="0" destOrd="0" presId="urn:microsoft.com/office/officeart/2005/8/layout/hierarchy4"/>
    <dgm:cxn modelId="{960ACA3B-04E2-48F8-9C70-94CE0FAEA1DB}" srcId="{55D0ADDF-C3D7-4729-A5A4-61215E1A65AE}" destId="{3EDEF2B6-0A4F-4D76-AAE4-5F07E2252013}" srcOrd="2" destOrd="0" parTransId="{F45E065F-6108-4B41-B48C-CF17A4697B15}" sibTransId="{FB36665D-CC10-4694-B5F2-721802F28832}"/>
    <dgm:cxn modelId="{B4CD558D-6412-4285-B927-CE8063D7F3FA}" srcId="{55D0ADDF-C3D7-4729-A5A4-61215E1A65AE}" destId="{056D7D5F-C807-497B-BF92-8D325A8EE3F3}" srcOrd="5" destOrd="0" parTransId="{4766B26E-4CE3-45EB-BA97-B648AC1B8ABC}" sibTransId="{521CB897-8DC5-44BA-AF1C-39679F3C15D0}"/>
    <dgm:cxn modelId="{90756CEC-11A7-4600-BCD5-4C154AEF5B68}" srcId="{55D0ADDF-C3D7-4729-A5A4-61215E1A65AE}" destId="{9F978B36-50A9-4789-AF4F-12D2CE3297EC}" srcOrd="7" destOrd="0" parTransId="{F405699C-0748-40E7-B826-F5FAAA2BFBE6}" sibTransId="{7A919354-7E44-4001-B269-C8D06FC3650A}"/>
    <dgm:cxn modelId="{0D5E1EFE-ACD8-4E1E-90C8-0F74814182D7}" type="presOf" srcId="{3EDEF2B6-0A4F-4D76-AAE4-5F07E2252013}" destId="{93C2F9FA-1671-4D54-BE9B-C8CAB3EB9ACC}" srcOrd="0" destOrd="0" presId="urn:microsoft.com/office/officeart/2005/8/layout/hierarchy4"/>
    <dgm:cxn modelId="{B448EC61-18DB-4B0D-9A54-D4521BEA169A}" type="presOf" srcId="{D7570987-1B44-4822-9D46-4F97B1EC1F20}" destId="{B141EA56-C018-4FC5-8FAD-5C061E0E1EBE}" srcOrd="0" destOrd="0" presId="urn:microsoft.com/office/officeart/2005/8/layout/hierarchy4"/>
    <dgm:cxn modelId="{4C4FCB02-9DAA-4F8E-9C45-5B2E41499354}" srcId="{C8AE389B-BA2C-4AB6-8E4D-9DBC9FD6733D}" destId="{55D0ADDF-C3D7-4729-A5A4-61215E1A65AE}" srcOrd="0" destOrd="0" parTransId="{9731E409-C6FA-482A-B791-11257A2696E2}" sibTransId="{C84CC4AB-0531-4621-9FAD-D31DC3CC520F}"/>
    <dgm:cxn modelId="{859A1029-75EB-4D44-8C9D-E60B614C0C08}" srcId="{55D0ADDF-C3D7-4729-A5A4-61215E1A65AE}" destId="{3F8F509E-665C-49B4-AC08-6F723636BD6C}" srcOrd="1" destOrd="0" parTransId="{46D62BD4-1436-4D22-85E5-B2B5FB6F349C}" sibTransId="{AB9BA9CF-99B0-4716-94BE-939D7745274F}"/>
    <dgm:cxn modelId="{80F3A5C1-DDE3-4D46-9E70-34FC15E6226D}" type="presOf" srcId="{C8AE389B-BA2C-4AB6-8E4D-9DBC9FD6733D}" destId="{4041DA89-DC6D-4CF1-9A5A-3D2C4576D46C}" srcOrd="0" destOrd="0" presId="urn:microsoft.com/office/officeart/2005/8/layout/hierarchy4"/>
    <dgm:cxn modelId="{7EC56F4D-BDD7-46BE-992B-E80E591564A8}" srcId="{55D0ADDF-C3D7-4729-A5A4-61215E1A65AE}" destId="{293CB2EC-0734-4D4B-B1FE-E4138F2F4D46}" srcOrd="3" destOrd="0" parTransId="{2CA7BAD5-622D-4505-A510-3395C4B148EF}" sibTransId="{2CA57615-86A6-4227-AB00-A5F4FAD64924}"/>
    <dgm:cxn modelId="{84003881-10BB-42D7-897F-988259F6E7A6}" type="presOf" srcId="{B152B915-BDC0-4525-9564-3596234519CD}" destId="{577114E9-6F00-4743-A7EC-F75A87358EE9}" srcOrd="0" destOrd="0" presId="urn:microsoft.com/office/officeart/2005/8/layout/hierarchy4"/>
    <dgm:cxn modelId="{844BC796-DA01-469B-97B4-D9A1A519FA76}" srcId="{55D0ADDF-C3D7-4729-A5A4-61215E1A65AE}" destId="{B152B915-BDC0-4525-9564-3596234519CD}" srcOrd="0" destOrd="0" parTransId="{5F46E22A-9E61-40F1-8D0C-51AAB787751F}" sibTransId="{03DF7CC0-8205-41FD-BA8E-666DF20195F9}"/>
    <dgm:cxn modelId="{1CDF9BFA-A94E-41E1-A95B-BD84CC1E479A}" type="presOf" srcId="{55D0ADDF-C3D7-4729-A5A4-61215E1A65AE}" destId="{D960B4FA-BDEC-44AA-9FBB-A309F7A8D631}" srcOrd="0" destOrd="0" presId="urn:microsoft.com/office/officeart/2005/8/layout/hierarchy4"/>
    <dgm:cxn modelId="{BBE66E73-DB67-4520-83A3-FB1B8B2125B8}" type="presOf" srcId="{9C896058-192A-467E-AFA5-C9CD6CA225AC}" destId="{2D74ED2E-69FE-447C-B420-A7D1AB4BE1E6}" srcOrd="0" destOrd="0" presId="urn:microsoft.com/office/officeart/2005/8/layout/hierarchy4"/>
    <dgm:cxn modelId="{E61BBB22-A304-485B-A8F8-DAAEE7E18324}" type="presOf" srcId="{293CB2EC-0734-4D4B-B1FE-E4138F2F4D46}" destId="{E4BB96ED-D27D-4536-AF66-F735CD4F3E67}" srcOrd="0" destOrd="0" presId="urn:microsoft.com/office/officeart/2005/8/layout/hierarchy4"/>
    <dgm:cxn modelId="{C314CAA4-1B2C-4011-A492-BB6F7B77BBC5}" srcId="{55D0ADDF-C3D7-4729-A5A4-61215E1A65AE}" destId="{D7570987-1B44-4822-9D46-4F97B1EC1F20}" srcOrd="4" destOrd="0" parTransId="{4D1530FB-961E-4944-B948-862C0207110A}" sibTransId="{05D3698B-4160-4303-91AB-7669FD6CB7C8}"/>
    <dgm:cxn modelId="{D16E4EA6-536C-49CA-BA03-9E49A3DE24D8}" type="presOf" srcId="{056D7D5F-C807-497B-BF92-8D325A8EE3F3}" destId="{562B9128-11F1-4FDA-B116-B5D3E91AABA2}" srcOrd="0" destOrd="0" presId="urn:microsoft.com/office/officeart/2005/8/layout/hierarchy4"/>
    <dgm:cxn modelId="{78DBDE12-EDE1-4BED-9A77-35B97782F83D}" type="presOf" srcId="{9F978B36-50A9-4789-AF4F-12D2CE3297EC}" destId="{7826FE91-1475-4926-A9F9-FDA4A5E19E09}" srcOrd="0" destOrd="0" presId="urn:microsoft.com/office/officeart/2005/8/layout/hierarchy4"/>
    <dgm:cxn modelId="{FCB51FD3-EA9A-4785-BCC8-D291AEDF9A91}" type="presParOf" srcId="{4041DA89-DC6D-4CF1-9A5A-3D2C4576D46C}" destId="{58441A2E-843E-4ED4-ABB1-7152B16C3548}" srcOrd="0" destOrd="0" presId="urn:microsoft.com/office/officeart/2005/8/layout/hierarchy4"/>
    <dgm:cxn modelId="{333A043D-297D-46C4-90F1-8ADF88B593E1}" type="presParOf" srcId="{58441A2E-843E-4ED4-ABB1-7152B16C3548}" destId="{D960B4FA-BDEC-44AA-9FBB-A309F7A8D631}" srcOrd="0" destOrd="0" presId="urn:microsoft.com/office/officeart/2005/8/layout/hierarchy4"/>
    <dgm:cxn modelId="{B7F7BC7F-4A72-430D-A4DE-35EFA1CCDB42}" type="presParOf" srcId="{58441A2E-843E-4ED4-ABB1-7152B16C3548}" destId="{7B529DA0-D8A1-4301-91DF-8F6BA7520ED3}" srcOrd="1" destOrd="0" presId="urn:microsoft.com/office/officeart/2005/8/layout/hierarchy4"/>
    <dgm:cxn modelId="{CDD8BA44-7A9A-4078-B4F9-0455623BD619}" type="presParOf" srcId="{58441A2E-843E-4ED4-ABB1-7152B16C3548}" destId="{D9AB2733-0438-4F78-B5C1-9B3CDD8E0D59}" srcOrd="2" destOrd="0" presId="urn:microsoft.com/office/officeart/2005/8/layout/hierarchy4"/>
    <dgm:cxn modelId="{B7210AFA-70A0-44A0-B6FF-30CD4DD9CE05}" type="presParOf" srcId="{D9AB2733-0438-4F78-B5C1-9B3CDD8E0D59}" destId="{B3F73952-7BA2-4064-BCA1-0D0826711C64}" srcOrd="0" destOrd="0" presId="urn:microsoft.com/office/officeart/2005/8/layout/hierarchy4"/>
    <dgm:cxn modelId="{264E61BF-5D31-47A0-AA8E-54A11862C138}" type="presParOf" srcId="{B3F73952-7BA2-4064-BCA1-0D0826711C64}" destId="{577114E9-6F00-4743-A7EC-F75A87358EE9}" srcOrd="0" destOrd="0" presId="urn:microsoft.com/office/officeart/2005/8/layout/hierarchy4"/>
    <dgm:cxn modelId="{0C4F223F-DCC8-4BAB-9CAF-2934C2CE7F5F}" type="presParOf" srcId="{B3F73952-7BA2-4064-BCA1-0D0826711C64}" destId="{4198DC07-8512-49FD-8448-5571410E2227}" srcOrd="1" destOrd="0" presId="urn:microsoft.com/office/officeart/2005/8/layout/hierarchy4"/>
    <dgm:cxn modelId="{97AE806D-957B-42D9-B3A7-2EEED59BF782}" type="presParOf" srcId="{D9AB2733-0438-4F78-B5C1-9B3CDD8E0D59}" destId="{C3CEDB45-4458-4FC6-8BCB-B9C2238174FB}" srcOrd="1" destOrd="0" presId="urn:microsoft.com/office/officeart/2005/8/layout/hierarchy4"/>
    <dgm:cxn modelId="{0D2CC512-60CE-4339-A90E-ED70019B8EA8}" type="presParOf" srcId="{D9AB2733-0438-4F78-B5C1-9B3CDD8E0D59}" destId="{CEB90A9B-CF81-4DA0-8617-F4E9346B44DB}" srcOrd="2" destOrd="0" presId="urn:microsoft.com/office/officeart/2005/8/layout/hierarchy4"/>
    <dgm:cxn modelId="{A9F9DAD4-8444-4D5C-B5C4-4E77A07FA15D}" type="presParOf" srcId="{CEB90A9B-CF81-4DA0-8617-F4E9346B44DB}" destId="{50243EFA-2D63-42B5-BFC0-01C3B6192E33}" srcOrd="0" destOrd="0" presId="urn:microsoft.com/office/officeart/2005/8/layout/hierarchy4"/>
    <dgm:cxn modelId="{9D312B60-8B9F-447A-ABED-51B41331F443}" type="presParOf" srcId="{CEB90A9B-CF81-4DA0-8617-F4E9346B44DB}" destId="{1A5510A7-B84B-4493-BB9C-1F1487FFE8EC}" srcOrd="1" destOrd="0" presId="urn:microsoft.com/office/officeart/2005/8/layout/hierarchy4"/>
    <dgm:cxn modelId="{AF367227-3B54-4E19-8D22-87DCB26A3152}" type="presParOf" srcId="{D9AB2733-0438-4F78-B5C1-9B3CDD8E0D59}" destId="{E6FF17FA-3106-40F9-9123-DC0AFDB627E5}" srcOrd="3" destOrd="0" presId="urn:microsoft.com/office/officeart/2005/8/layout/hierarchy4"/>
    <dgm:cxn modelId="{760B342D-5619-421A-9C20-0B1CA16901B1}" type="presParOf" srcId="{D9AB2733-0438-4F78-B5C1-9B3CDD8E0D59}" destId="{9A066132-3D3E-4B06-A2F6-7C967228B9C5}" srcOrd="4" destOrd="0" presId="urn:microsoft.com/office/officeart/2005/8/layout/hierarchy4"/>
    <dgm:cxn modelId="{E1EDDBA4-B302-4B59-A87E-7671A5646EBB}" type="presParOf" srcId="{9A066132-3D3E-4B06-A2F6-7C967228B9C5}" destId="{93C2F9FA-1671-4D54-BE9B-C8CAB3EB9ACC}" srcOrd="0" destOrd="0" presId="urn:microsoft.com/office/officeart/2005/8/layout/hierarchy4"/>
    <dgm:cxn modelId="{041898C0-7913-44B2-9071-521B31487734}" type="presParOf" srcId="{9A066132-3D3E-4B06-A2F6-7C967228B9C5}" destId="{39A2E45F-500C-4F0E-BBF0-5EEE5FA83B8C}" srcOrd="1" destOrd="0" presId="urn:microsoft.com/office/officeart/2005/8/layout/hierarchy4"/>
    <dgm:cxn modelId="{1AA40649-ADCE-4C1A-8D3A-DA5EDBC9628D}" type="presParOf" srcId="{D9AB2733-0438-4F78-B5C1-9B3CDD8E0D59}" destId="{20F9BE2D-DEE1-4B95-889E-E389E544325C}" srcOrd="5" destOrd="0" presId="urn:microsoft.com/office/officeart/2005/8/layout/hierarchy4"/>
    <dgm:cxn modelId="{DF7B73FE-828C-4BA4-9608-EEF05BCDB6DC}" type="presParOf" srcId="{D9AB2733-0438-4F78-B5C1-9B3CDD8E0D59}" destId="{3202BFA9-4CE6-4F02-A572-50E34584309F}" srcOrd="6" destOrd="0" presId="urn:microsoft.com/office/officeart/2005/8/layout/hierarchy4"/>
    <dgm:cxn modelId="{31815664-0C14-41C5-A0D3-EAACA496ECDF}" type="presParOf" srcId="{3202BFA9-4CE6-4F02-A572-50E34584309F}" destId="{E4BB96ED-D27D-4536-AF66-F735CD4F3E67}" srcOrd="0" destOrd="0" presId="urn:microsoft.com/office/officeart/2005/8/layout/hierarchy4"/>
    <dgm:cxn modelId="{D6C02686-01A4-4E6E-8B78-B56F6517CD7B}" type="presParOf" srcId="{3202BFA9-4CE6-4F02-A572-50E34584309F}" destId="{879C4120-B3DF-4ABE-A945-2B49ED317434}" srcOrd="1" destOrd="0" presId="urn:microsoft.com/office/officeart/2005/8/layout/hierarchy4"/>
    <dgm:cxn modelId="{52076061-906F-4A73-BA3E-4F8DD09CD0E2}" type="presParOf" srcId="{D9AB2733-0438-4F78-B5C1-9B3CDD8E0D59}" destId="{F9F81F29-01B9-4621-A1F5-07D2A5735349}" srcOrd="7" destOrd="0" presId="urn:microsoft.com/office/officeart/2005/8/layout/hierarchy4"/>
    <dgm:cxn modelId="{C84A49CF-EF31-4BF0-8D45-B3CB3B346529}" type="presParOf" srcId="{D9AB2733-0438-4F78-B5C1-9B3CDD8E0D59}" destId="{7E0CEEB8-8419-4E76-9D21-C305FF07AF0E}" srcOrd="8" destOrd="0" presId="urn:microsoft.com/office/officeart/2005/8/layout/hierarchy4"/>
    <dgm:cxn modelId="{9D039B6B-EA24-4FCD-9EE0-ACC5526C07F4}" type="presParOf" srcId="{7E0CEEB8-8419-4E76-9D21-C305FF07AF0E}" destId="{B141EA56-C018-4FC5-8FAD-5C061E0E1EBE}" srcOrd="0" destOrd="0" presId="urn:microsoft.com/office/officeart/2005/8/layout/hierarchy4"/>
    <dgm:cxn modelId="{B86E1F40-6EA6-4DD1-9E5D-4F1E7516E92C}" type="presParOf" srcId="{7E0CEEB8-8419-4E76-9D21-C305FF07AF0E}" destId="{9C7F6360-9FBA-4661-BD98-6D14424AA213}" srcOrd="1" destOrd="0" presId="urn:microsoft.com/office/officeart/2005/8/layout/hierarchy4"/>
    <dgm:cxn modelId="{01237F8A-6D1D-4782-BDCD-055E29E3977D}" type="presParOf" srcId="{D9AB2733-0438-4F78-B5C1-9B3CDD8E0D59}" destId="{ED16830C-4644-4E11-9062-32E27835F8A3}" srcOrd="9" destOrd="0" presId="urn:microsoft.com/office/officeart/2005/8/layout/hierarchy4"/>
    <dgm:cxn modelId="{ECE88E87-18FD-44D6-A9EE-1CD9D22E3074}" type="presParOf" srcId="{D9AB2733-0438-4F78-B5C1-9B3CDD8E0D59}" destId="{ADD51682-56CB-4AA2-8CDF-E5AFF759ABDB}" srcOrd="10" destOrd="0" presId="urn:microsoft.com/office/officeart/2005/8/layout/hierarchy4"/>
    <dgm:cxn modelId="{E05ED0FF-801B-4654-A7FB-352AFFF2A40D}" type="presParOf" srcId="{ADD51682-56CB-4AA2-8CDF-E5AFF759ABDB}" destId="{562B9128-11F1-4FDA-B116-B5D3E91AABA2}" srcOrd="0" destOrd="0" presId="urn:microsoft.com/office/officeart/2005/8/layout/hierarchy4"/>
    <dgm:cxn modelId="{A8635F20-1BF5-4749-8B3F-63240D98AFE5}" type="presParOf" srcId="{ADD51682-56CB-4AA2-8CDF-E5AFF759ABDB}" destId="{E458D73D-CC93-4740-B19A-2A4FB2D97C3E}" srcOrd="1" destOrd="0" presId="urn:microsoft.com/office/officeart/2005/8/layout/hierarchy4"/>
    <dgm:cxn modelId="{E5358A03-6080-4486-87CE-6BCCA5275BEC}" type="presParOf" srcId="{D9AB2733-0438-4F78-B5C1-9B3CDD8E0D59}" destId="{C896A789-8573-4BEA-B729-421553A86383}" srcOrd="11" destOrd="0" presId="urn:microsoft.com/office/officeart/2005/8/layout/hierarchy4"/>
    <dgm:cxn modelId="{AA4B1F12-52A7-444D-8745-6DB0BFB2BF14}" type="presParOf" srcId="{D9AB2733-0438-4F78-B5C1-9B3CDD8E0D59}" destId="{53CDEBF0-53DA-4ADD-AA15-B398223390C4}" srcOrd="12" destOrd="0" presId="urn:microsoft.com/office/officeart/2005/8/layout/hierarchy4"/>
    <dgm:cxn modelId="{A8C3F96C-A0A8-4488-BBD0-C001F48797B8}" type="presParOf" srcId="{53CDEBF0-53DA-4ADD-AA15-B398223390C4}" destId="{2D74ED2E-69FE-447C-B420-A7D1AB4BE1E6}" srcOrd="0" destOrd="0" presId="urn:microsoft.com/office/officeart/2005/8/layout/hierarchy4"/>
    <dgm:cxn modelId="{1443AF9E-CB6F-47EF-AD7D-E48DCAC16327}" type="presParOf" srcId="{53CDEBF0-53DA-4ADD-AA15-B398223390C4}" destId="{9F94B6DC-58EB-43F0-BC56-2913BA30A28D}" srcOrd="1" destOrd="0" presId="urn:microsoft.com/office/officeart/2005/8/layout/hierarchy4"/>
    <dgm:cxn modelId="{E80B1E5F-0D6D-4A48-B9B9-26E2173FA9D6}" type="presParOf" srcId="{D9AB2733-0438-4F78-B5C1-9B3CDD8E0D59}" destId="{18F9189E-56FA-4DE5-B240-D80B217FCA09}" srcOrd="13" destOrd="0" presId="urn:microsoft.com/office/officeart/2005/8/layout/hierarchy4"/>
    <dgm:cxn modelId="{064E2540-B3A5-439E-9BF8-AC162E39F6E1}" type="presParOf" srcId="{D9AB2733-0438-4F78-B5C1-9B3CDD8E0D59}" destId="{B748ED3F-D5FE-41EE-A18F-DF5A23891FCD}" srcOrd="14" destOrd="0" presId="urn:microsoft.com/office/officeart/2005/8/layout/hierarchy4"/>
    <dgm:cxn modelId="{5E50A535-46BA-4D82-B41F-16E77E4B396B}" type="presParOf" srcId="{B748ED3F-D5FE-41EE-A18F-DF5A23891FCD}" destId="{7826FE91-1475-4926-A9F9-FDA4A5E19E09}" srcOrd="0" destOrd="0" presId="urn:microsoft.com/office/officeart/2005/8/layout/hierarchy4"/>
    <dgm:cxn modelId="{E1A9B909-B281-42EC-8F51-8DACBC3B6AF6}" type="presParOf" srcId="{B748ED3F-D5FE-41EE-A18F-DF5A23891FCD}" destId="{6DEEF58F-FA88-46AA-9EDF-353E1496636C}" srcOrd="1" destOrd="0" presId="urn:microsoft.com/office/officeart/2005/8/layout/hierarchy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D4CCA4-C53C-4F05-BA39-AB62D4D49967}">
      <dsp:nvSpPr>
        <dsp:cNvPr id="0" name=""/>
        <dsp:cNvSpPr/>
      </dsp:nvSpPr>
      <dsp:spPr>
        <a:xfrm>
          <a:off x="783540" y="451319"/>
          <a:ext cx="3822662" cy="3822662"/>
        </a:xfrm>
        <a:prstGeom prst="pie">
          <a:avLst>
            <a:gd name="adj1" fmla="val 16200000"/>
            <a:gd name="adj2" fmla="val 19800000"/>
          </a:avLst>
        </a:prstGeom>
        <a:solidFill>
          <a:schemeClr val="accent1">
            <a:alpha val="9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8420" tIns="58420" rIns="58420" bIns="58420" numCol="1" spcCol="1270" anchor="ctr" anchorCtr="0">
          <a:noAutofit/>
        </a:bodyPr>
        <a:lstStyle/>
        <a:p>
          <a:pPr lvl="0" algn="ctr" defTabSz="2044700">
            <a:lnSpc>
              <a:spcPct val="90000"/>
            </a:lnSpc>
            <a:spcBef>
              <a:spcPct val="0"/>
            </a:spcBef>
            <a:spcAft>
              <a:spcPct val="35000"/>
            </a:spcAft>
          </a:pPr>
          <a:endParaRPr lang="en-US" sz="4600" kern="1200" dirty="0"/>
        </a:p>
      </dsp:txBody>
      <dsp:txXfrm>
        <a:off x="2735829" y="860890"/>
        <a:ext cx="1114943" cy="819142"/>
      </dsp:txXfrm>
    </dsp:sp>
    <dsp:sp modelId="{D8A27DA7-C8B5-4804-8A27-23E18449662B}">
      <dsp:nvSpPr>
        <dsp:cNvPr id="0" name=""/>
        <dsp:cNvSpPr/>
      </dsp:nvSpPr>
      <dsp:spPr>
        <a:xfrm>
          <a:off x="799397" y="462587"/>
          <a:ext cx="3822662" cy="3822662"/>
        </a:xfrm>
        <a:prstGeom prst="pie">
          <a:avLst>
            <a:gd name="adj1" fmla="val 19800000"/>
            <a:gd name="adj2" fmla="val 1800000"/>
          </a:avLst>
        </a:prstGeom>
        <a:solidFill>
          <a:schemeClr val="accent1">
            <a:alpha val="90000"/>
            <a:hueOff val="0"/>
            <a:satOff val="0"/>
            <a:lumOff val="0"/>
            <a:alphaOff val="-8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4610" tIns="54610" rIns="54610" bIns="54610" numCol="1" spcCol="1270" anchor="ctr" anchorCtr="0">
          <a:noAutofit/>
        </a:bodyPr>
        <a:lstStyle/>
        <a:p>
          <a:pPr lvl="0" algn="ctr" defTabSz="1911350">
            <a:lnSpc>
              <a:spcPct val="90000"/>
            </a:lnSpc>
            <a:spcBef>
              <a:spcPct val="0"/>
            </a:spcBef>
            <a:spcAft>
              <a:spcPct val="35000"/>
            </a:spcAft>
          </a:pPr>
          <a:endParaRPr lang="en-US" sz="4300" kern="1200" dirty="0"/>
        </a:p>
      </dsp:txBody>
      <dsp:txXfrm>
        <a:off x="3416101" y="1987102"/>
        <a:ext cx="1155900" cy="773634"/>
      </dsp:txXfrm>
    </dsp:sp>
    <dsp:sp modelId="{BE544001-B459-4917-9771-2E188FEA5DF6}">
      <dsp:nvSpPr>
        <dsp:cNvPr id="0" name=""/>
        <dsp:cNvSpPr/>
      </dsp:nvSpPr>
      <dsp:spPr>
        <a:xfrm>
          <a:off x="799397" y="462587"/>
          <a:ext cx="3822662" cy="3822662"/>
        </a:xfrm>
        <a:prstGeom prst="pie">
          <a:avLst>
            <a:gd name="adj1" fmla="val 1800000"/>
            <a:gd name="adj2" fmla="val 5400000"/>
          </a:avLst>
        </a:prstGeom>
        <a:solidFill>
          <a:schemeClr val="accent1">
            <a:alpha val="90000"/>
            <a:hueOff val="0"/>
            <a:satOff val="0"/>
            <a:lumOff val="0"/>
            <a:alphaOff val="-16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8420" tIns="58420" rIns="58420" bIns="58420" numCol="1" spcCol="1270" anchor="ctr" anchorCtr="0">
          <a:noAutofit/>
        </a:bodyPr>
        <a:lstStyle/>
        <a:p>
          <a:pPr lvl="0" algn="ctr" defTabSz="2044700">
            <a:lnSpc>
              <a:spcPct val="90000"/>
            </a:lnSpc>
            <a:spcBef>
              <a:spcPct val="0"/>
            </a:spcBef>
            <a:spcAft>
              <a:spcPct val="35000"/>
            </a:spcAft>
          </a:pPr>
          <a:endParaRPr lang="en-US" sz="4600" kern="1200" dirty="0"/>
        </a:p>
      </dsp:txBody>
      <dsp:txXfrm>
        <a:off x="2751686" y="3056537"/>
        <a:ext cx="1114943" cy="819142"/>
      </dsp:txXfrm>
    </dsp:sp>
    <dsp:sp modelId="{96A2ABAB-D0C6-4681-AE89-C571B45A61E2}">
      <dsp:nvSpPr>
        <dsp:cNvPr id="0" name=""/>
        <dsp:cNvSpPr/>
      </dsp:nvSpPr>
      <dsp:spPr>
        <a:xfrm>
          <a:off x="799397" y="462587"/>
          <a:ext cx="3822662" cy="3822662"/>
        </a:xfrm>
        <a:prstGeom prst="pie">
          <a:avLst>
            <a:gd name="adj1" fmla="val 5400000"/>
            <a:gd name="adj2" fmla="val 9000000"/>
          </a:avLst>
        </a:prstGeom>
        <a:solidFill>
          <a:schemeClr val="accent1">
            <a:alpha val="90000"/>
            <a:hueOff val="0"/>
            <a:satOff val="0"/>
            <a:lumOff val="0"/>
            <a:alphaOff val="-24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8420" tIns="58420" rIns="58420" bIns="58420" numCol="1" spcCol="1270" anchor="ctr" anchorCtr="0">
          <a:noAutofit/>
        </a:bodyPr>
        <a:lstStyle/>
        <a:p>
          <a:pPr lvl="0" algn="ctr" defTabSz="2044700">
            <a:lnSpc>
              <a:spcPct val="90000"/>
            </a:lnSpc>
            <a:spcBef>
              <a:spcPct val="0"/>
            </a:spcBef>
            <a:spcAft>
              <a:spcPct val="35000"/>
            </a:spcAft>
          </a:pPr>
          <a:endParaRPr lang="en-US" sz="4600" kern="1200" dirty="0"/>
        </a:p>
      </dsp:txBody>
      <dsp:txXfrm>
        <a:off x="1554828" y="3056537"/>
        <a:ext cx="1114943" cy="819142"/>
      </dsp:txXfrm>
    </dsp:sp>
    <dsp:sp modelId="{70FF1515-2BB5-4F57-AF7D-2FB03F0C9FEE}">
      <dsp:nvSpPr>
        <dsp:cNvPr id="0" name=""/>
        <dsp:cNvSpPr/>
      </dsp:nvSpPr>
      <dsp:spPr>
        <a:xfrm>
          <a:off x="799397" y="462587"/>
          <a:ext cx="3822662" cy="3822662"/>
        </a:xfrm>
        <a:prstGeom prst="pie">
          <a:avLst>
            <a:gd name="adj1" fmla="val 9000000"/>
            <a:gd name="adj2" fmla="val 12600000"/>
          </a:avLst>
        </a:prstGeom>
        <a:solidFill>
          <a:schemeClr val="accent1">
            <a:alpha val="90000"/>
            <a:hueOff val="0"/>
            <a:satOff val="0"/>
            <a:lumOff val="0"/>
            <a:alphaOff val="-32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4610" tIns="54610" rIns="54610" bIns="54610" numCol="1" spcCol="1270" anchor="ctr" anchorCtr="0">
          <a:noAutofit/>
        </a:bodyPr>
        <a:lstStyle/>
        <a:p>
          <a:pPr lvl="0" algn="ctr" defTabSz="1911350">
            <a:lnSpc>
              <a:spcPct val="90000"/>
            </a:lnSpc>
            <a:spcBef>
              <a:spcPct val="0"/>
            </a:spcBef>
            <a:spcAft>
              <a:spcPct val="35000"/>
            </a:spcAft>
          </a:pPr>
          <a:endParaRPr lang="en-US" sz="4300" kern="1200" dirty="0"/>
        </a:p>
      </dsp:txBody>
      <dsp:txXfrm>
        <a:off x="858558" y="1987102"/>
        <a:ext cx="1155900" cy="773634"/>
      </dsp:txXfrm>
    </dsp:sp>
    <dsp:sp modelId="{407EF6B5-974D-4F77-A2C4-293FD72EBE79}">
      <dsp:nvSpPr>
        <dsp:cNvPr id="0" name=""/>
        <dsp:cNvSpPr/>
      </dsp:nvSpPr>
      <dsp:spPr>
        <a:xfrm>
          <a:off x="799397" y="462587"/>
          <a:ext cx="3822662" cy="3822662"/>
        </a:xfrm>
        <a:prstGeom prst="pie">
          <a:avLst>
            <a:gd name="adj1" fmla="val 12600000"/>
            <a:gd name="adj2" fmla="val 16200000"/>
          </a:avLst>
        </a:prstGeom>
        <a:solidFill>
          <a:schemeClr val="accent1">
            <a:alpha val="90000"/>
            <a:hueOff val="0"/>
            <a:satOff val="0"/>
            <a:lumOff val="0"/>
            <a:alpha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8420" tIns="58420" rIns="58420" bIns="58420" numCol="1" spcCol="1270" anchor="ctr" anchorCtr="0">
          <a:noAutofit/>
        </a:bodyPr>
        <a:lstStyle/>
        <a:p>
          <a:pPr lvl="0" algn="ctr" defTabSz="2044700">
            <a:lnSpc>
              <a:spcPct val="90000"/>
            </a:lnSpc>
            <a:spcBef>
              <a:spcPct val="0"/>
            </a:spcBef>
            <a:spcAft>
              <a:spcPct val="35000"/>
            </a:spcAft>
          </a:pPr>
          <a:endParaRPr lang="en-US" sz="4600" kern="1200" dirty="0"/>
        </a:p>
      </dsp:txBody>
      <dsp:txXfrm>
        <a:off x="1554828" y="872158"/>
        <a:ext cx="1114943" cy="81914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layout2.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2771C47-7A1C-4EF0-B9A8-C2039F0D94A5}" type="datetimeFigureOut">
              <a:rPr lang="es-ES" smtClean="0"/>
              <a:t>07/12/2015</a:t>
            </a:fld>
            <a:endParaRPr lang="es-E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94CB15E-46C7-4BA9-88E9-A9C6638A64F2}" type="slidenum">
              <a:rPr lang="es-ES" smtClean="0"/>
              <a:t>‹#›</a:t>
            </a:fld>
            <a:endParaRPr lang="es-ES"/>
          </a:p>
        </p:txBody>
      </p:sp>
    </p:spTree>
    <p:extLst>
      <p:ext uri="{BB962C8B-B14F-4D97-AF65-F5344CB8AC3E}">
        <p14:creationId xmlns:p14="http://schemas.microsoft.com/office/powerpoint/2010/main" val="26692943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208F4C1-5AA7-44C6-8AFA-B82A8F670AC7}" type="datetimeFigureOut">
              <a:rPr lang="en-GB" smtClean="0"/>
              <a:t>07/12/2015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0E83BD9-5195-4298-B962-E0672DF7C7D2}" type="slidenum">
              <a:rPr lang="en-GB" smtClean="0"/>
              <a:t>‹#›</a:t>
            </a:fld>
            <a:endParaRPr lang="en-GB"/>
          </a:p>
        </p:txBody>
      </p:sp>
    </p:spTree>
    <p:extLst>
      <p:ext uri="{BB962C8B-B14F-4D97-AF65-F5344CB8AC3E}">
        <p14:creationId xmlns:p14="http://schemas.microsoft.com/office/powerpoint/2010/main" val="33341445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0E83BD9-5195-4298-B962-E0672DF7C7D2}" type="slidenum">
              <a:rPr lang="en-GB" smtClean="0"/>
              <a:t>1</a:t>
            </a:fld>
            <a:endParaRPr lang="en-GB"/>
          </a:p>
        </p:txBody>
      </p:sp>
    </p:spTree>
    <p:extLst>
      <p:ext uri="{BB962C8B-B14F-4D97-AF65-F5344CB8AC3E}">
        <p14:creationId xmlns:p14="http://schemas.microsoft.com/office/powerpoint/2010/main" val="22563325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F6749EE-0623-43D7-8084-EC6C776BBF87}" type="slidenum">
              <a:rPr lang="en-US" smtClean="0"/>
              <a:t>34</a:t>
            </a:fld>
            <a:endParaRPr lang="en-US"/>
          </a:p>
        </p:txBody>
      </p:sp>
    </p:spTree>
    <p:extLst>
      <p:ext uri="{BB962C8B-B14F-4D97-AF65-F5344CB8AC3E}">
        <p14:creationId xmlns:p14="http://schemas.microsoft.com/office/powerpoint/2010/main" val="37923913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12/7/2015 2:00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49</a:t>
            </a:fld>
            <a:endParaRPr lang="en-US" dirty="0">
              <a:solidFill>
                <a:prstClr val="black"/>
              </a:solidFill>
            </a:endParaRPr>
          </a:p>
        </p:txBody>
      </p:sp>
    </p:spTree>
    <p:extLst>
      <p:ext uri="{BB962C8B-B14F-4D97-AF65-F5344CB8AC3E}">
        <p14:creationId xmlns:p14="http://schemas.microsoft.com/office/powerpoint/2010/main" val="30355873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aseline="0" dirty="0" smtClean="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DCB8B13-F54A-4625-AF12-F2357174F504}" type="datetime1">
              <a:rPr lang="en-US" smtClean="0"/>
              <a:t>12/7/2015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42253730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6DAC288-28CF-40C3-A408-271E9A37F250}" type="slidenum">
              <a:rPr lang="en-US" smtClean="0"/>
              <a:t>6</a:t>
            </a:fld>
            <a:endParaRPr lang="en-US"/>
          </a:p>
        </p:txBody>
      </p:sp>
    </p:spTree>
    <p:extLst>
      <p:ext uri="{BB962C8B-B14F-4D97-AF65-F5344CB8AC3E}">
        <p14:creationId xmlns:p14="http://schemas.microsoft.com/office/powerpoint/2010/main" val="13348812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smtClean="0">
                <a:solidFill>
                  <a:prstClr val="black"/>
                </a:solidFill>
              </a:rPr>
              <a:t>Build 2014</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F00D60D-1703-4D24-8308-FEE06A50A69C}" type="datetime1">
              <a:rPr lang="en-US" smtClean="0">
                <a:solidFill>
                  <a:prstClr val="black"/>
                </a:solidFill>
              </a:rPr>
              <a:pPr/>
              <a:t>12/7/2015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7</a:t>
            </a:fld>
            <a:endParaRPr lang="en-US" dirty="0">
              <a:solidFill>
                <a:prstClr val="black"/>
              </a:solidFill>
            </a:endParaRPr>
          </a:p>
        </p:txBody>
      </p:sp>
    </p:spTree>
    <p:extLst>
      <p:ext uri="{BB962C8B-B14F-4D97-AF65-F5344CB8AC3E}">
        <p14:creationId xmlns:p14="http://schemas.microsoft.com/office/powerpoint/2010/main" val="17659912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F24430B-0DA7-C447-8362-05A19C37E7FF}" type="slidenum">
              <a:rPr lang="en-US" smtClean="0"/>
              <a:t>10</a:t>
            </a:fld>
            <a:endParaRPr lang="en-US"/>
          </a:p>
        </p:txBody>
      </p:sp>
    </p:spTree>
    <p:extLst>
      <p:ext uri="{BB962C8B-B14F-4D97-AF65-F5344CB8AC3E}">
        <p14:creationId xmlns:p14="http://schemas.microsoft.com/office/powerpoint/2010/main" val="32991269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17E5A2BF-9DFA-424E-AE15-EAF938D296F1}" type="slidenum">
              <a:rPr lang="en-US" smtClean="0">
                <a:solidFill>
                  <a:prstClr val="black"/>
                </a:solidFill>
              </a:rPr>
              <a:pPr/>
              <a:t>11</a:t>
            </a:fld>
            <a:endParaRPr lang="en-US">
              <a:solidFill>
                <a:prstClr val="black"/>
              </a:solidFill>
            </a:endParaRPr>
          </a:p>
        </p:txBody>
      </p:sp>
    </p:spTree>
    <p:extLst>
      <p:ext uri="{BB962C8B-B14F-4D97-AF65-F5344CB8AC3E}">
        <p14:creationId xmlns:p14="http://schemas.microsoft.com/office/powerpoint/2010/main" val="2933496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163A5D4-DFFF-44F5-8DFE-D010529AEA71}" type="slidenum">
              <a:rPr lang="en-US" smtClean="0"/>
              <a:t>16</a:t>
            </a:fld>
            <a:endParaRPr lang="en-US"/>
          </a:p>
        </p:txBody>
      </p:sp>
    </p:spTree>
    <p:extLst>
      <p:ext uri="{BB962C8B-B14F-4D97-AF65-F5344CB8AC3E}">
        <p14:creationId xmlns:p14="http://schemas.microsoft.com/office/powerpoint/2010/main" val="41560929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12/7/2015 2:00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22</a:t>
            </a:fld>
            <a:endParaRPr lang="en-US" dirty="0">
              <a:solidFill>
                <a:prstClr val="black"/>
              </a:solidFill>
            </a:endParaRPr>
          </a:p>
        </p:txBody>
      </p:sp>
    </p:spTree>
    <p:extLst>
      <p:ext uri="{BB962C8B-B14F-4D97-AF65-F5344CB8AC3E}">
        <p14:creationId xmlns:p14="http://schemas.microsoft.com/office/powerpoint/2010/main" val="17506378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F6749EE-0623-43D7-8084-EC6C776BBF87}" type="slidenum">
              <a:rPr lang="en-US" smtClean="0"/>
              <a:t>33</a:t>
            </a:fld>
            <a:endParaRPr lang="en-US"/>
          </a:p>
        </p:txBody>
      </p:sp>
    </p:spTree>
    <p:extLst>
      <p:ext uri="{BB962C8B-B14F-4D97-AF65-F5344CB8AC3E}">
        <p14:creationId xmlns:p14="http://schemas.microsoft.com/office/powerpoint/2010/main" val="25304114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p:bg>
      <p:bgPr>
        <a:solidFill>
          <a:schemeClr val="accent1">
            <a:lumMod val="50000"/>
          </a:schemeClr>
        </a:solidFill>
        <a:effectLst/>
      </p:bgPr>
    </p:bg>
    <p:spTree>
      <p:nvGrpSpPr>
        <p:cNvPr id="1" name=""/>
        <p:cNvGrpSpPr/>
        <p:nvPr/>
      </p:nvGrpSpPr>
      <p:grpSpPr>
        <a:xfrm>
          <a:off x="0" y="0"/>
          <a:ext cx="0" cy="0"/>
          <a:chOff x="0" y="0"/>
          <a:chExt cx="0" cy="0"/>
        </a:xfrm>
      </p:grpSpPr>
      <p:sp>
        <p:nvSpPr>
          <p:cNvPr id="19" name="Title 1"/>
          <p:cNvSpPr>
            <a:spLocks noGrp="1"/>
          </p:cNvSpPr>
          <p:nvPr>
            <p:ph type="ctrTitle" hasCustomPrompt="1"/>
          </p:nvPr>
        </p:nvSpPr>
        <p:spPr>
          <a:xfrm>
            <a:off x="720342" y="736517"/>
            <a:ext cx="10751313" cy="2695311"/>
          </a:xfrm>
        </p:spPr>
        <p:txBody>
          <a:bodyPr anchor="b" anchorCtr="0">
            <a:noAutofit/>
          </a:bodyPr>
          <a:lstStyle>
            <a:lvl1pPr algn="l">
              <a:defRPr sz="7200">
                <a:solidFill>
                  <a:schemeClr val="bg1"/>
                </a:solidFill>
              </a:defRPr>
            </a:lvl1pPr>
          </a:lstStyle>
          <a:p>
            <a:r>
              <a:rPr lang="en-US" dirty="0" smtClean="0"/>
              <a:t>Click to edit title</a:t>
            </a:r>
            <a:endParaRPr lang="en-US" dirty="0"/>
          </a:p>
        </p:txBody>
      </p:sp>
      <p:sp>
        <p:nvSpPr>
          <p:cNvPr id="35" name="Subtitle 2"/>
          <p:cNvSpPr>
            <a:spLocks noGrp="1"/>
          </p:cNvSpPr>
          <p:nvPr>
            <p:ph type="subTitle" idx="1" hasCustomPrompt="1"/>
          </p:nvPr>
        </p:nvSpPr>
        <p:spPr>
          <a:xfrm>
            <a:off x="728296" y="3431828"/>
            <a:ext cx="7608765" cy="2238552"/>
          </a:xfrm>
        </p:spPr>
        <p:txBody>
          <a:bodyPr/>
          <a:lstStyle>
            <a:lvl1pPr marL="0" indent="0" algn="l">
              <a:spcBef>
                <a:spcPts val="800"/>
              </a:spcBef>
              <a:buNone/>
              <a:defRPr sz="3733">
                <a:solidFill>
                  <a:schemeClr val="bg1"/>
                </a:solidFill>
                <a:latin typeface="+mj-lt"/>
              </a:defRPr>
            </a:lvl1pPr>
            <a:lvl2pPr marL="457189" indent="0" algn="ctr">
              <a:buNone/>
              <a:defRPr sz="2000"/>
            </a:lvl2pPr>
            <a:lvl3pPr marL="914377" indent="0" algn="ctr">
              <a:buNone/>
              <a:defRPr sz="1867"/>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dirty="0" smtClean="0"/>
              <a:t>Click to edit subtitle</a:t>
            </a:r>
            <a:endParaRPr lang="en-US" dirty="0"/>
          </a:p>
        </p:txBody>
      </p:sp>
    </p:spTree>
    <p:extLst>
      <p:ext uri="{BB962C8B-B14F-4D97-AF65-F5344CB8AC3E}">
        <p14:creationId xmlns:p14="http://schemas.microsoft.com/office/powerpoint/2010/main" val="256009033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Content 03">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vert="horz" lIns="137160" tIns="109728" rIns="137160" bIns="109728" rtlCol="0" anchor="t" anchorCtr="0">
            <a:noAutofit/>
          </a:bodyPr>
          <a:lstStyle>
            <a:lvl1pPr>
              <a:defRPr lang="en-US" cap="none" spc="0" dirty="0">
                <a:ln>
                  <a:noFill/>
                </a:ln>
                <a:solidFill>
                  <a:schemeClr val="accent5"/>
                </a:solidFill>
                <a:effectLst/>
              </a:defRPr>
            </a:lvl1pPr>
          </a:lstStyle>
          <a:p>
            <a:pPr lvl="0"/>
            <a:r>
              <a:rPr lang="en-US" dirty="0" smtClean="0"/>
              <a:t>Click to edit title</a:t>
            </a:r>
            <a:endParaRPr lang="en-US" dirty="0"/>
          </a:p>
        </p:txBody>
      </p:sp>
      <p:sp>
        <p:nvSpPr>
          <p:cNvPr id="10" name="Content Placeholder 3"/>
          <p:cNvSpPr>
            <a:spLocks noGrp="1"/>
          </p:cNvSpPr>
          <p:nvPr>
            <p:ph sz="quarter" idx="14" hasCustomPrompt="1"/>
          </p:nvPr>
        </p:nvSpPr>
        <p:spPr>
          <a:xfrm>
            <a:off x="269239" y="1187620"/>
            <a:ext cx="3585699"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dirty="0" smtClean="0"/>
              <a:t>Click to edit text</a:t>
            </a:r>
          </a:p>
          <a:p>
            <a:pPr marL="457200" lvl="1" indent="-222250">
              <a:buFont typeface="+mj-lt"/>
              <a:buAutoNum type="arabicPeriod"/>
            </a:pPr>
            <a:r>
              <a:rPr lang="en-US" dirty="0" smtClean="0"/>
              <a:t>Second level</a:t>
            </a:r>
          </a:p>
          <a:p>
            <a:pPr marL="692150" lvl="2" indent="-227013"/>
            <a:r>
              <a:rPr lang="en-US" dirty="0" smtClean="0"/>
              <a:t>Third level</a:t>
            </a:r>
          </a:p>
          <a:p>
            <a:pPr marL="1149350" lvl="3" indent="-227013"/>
            <a:r>
              <a:rPr lang="en-US" dirty="0" smtClean="0"/>
              <a:t>Fourth level</a:t>
            </a:r>
          </a:p>
          <a:p>
            <a:pPr marL="1606550" lvl="4" indent="-227013"/>
            <a:r>
              <a:rPr lang="en-US" dirty="0" smtClean="0"/>
              <a:t>Fifth level</a:t>
            </a:r>
            <a:endParaRPr lang="en-US" dirty="0"/>
          </a:p>
        </p:txBody>
      </p:sp>
      <p:sp>
        <p:nvSpPr>
          <p:cNvPr id="11" name="Content Placeholder 3"/>
          <p:cNvSpPr>
            <a:spLocks noGrp="1"/>
          </p:cNvSpPr>
          <p:nvPr>
            <p:ph sz="quarter" idx="15" hasCustomPrompt="1"/>
          </p:nvPr>
        </p:nvSpPr>
        <p:spPr>
          <a:xfrm>
            <a:off x="3854936" y="1187620"/>
            <a:ext cx="8337063"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dirty="0" smtClean="0"/>
              <a:t>Click to edit text</a:t>
            </a:r>
          </a:p>
          <a:p>
            <a:pPr marL="457200" lvl="1" indent="-222250">
              <a:buFont typeface="+mj-lt"/>
              <a:buAutoNum type="arabicPeriod"/>
            </a:pPr>
            <a:r>
              <a:rPr lang="en-US" dirty="0" smtClean="0"/>
              <a:t>Second level</a:t>
            </a:r>
          </a:p>
          <a:p>
            <a:pPr marL="692150" lvl="2" indent="-227013"/>
            <a:r>
              <a:rPr lang="en-US" dirty="0" smtClean="0"/>
              <a:t>Third level</a:t>
            </a:r>
          </a:p>
          <a:p>
            <a:pPr marL="1149350" lvl="3" indent="-227013"/>
            <a:r>
              <a:rPr lang="en-US" dirty="0" smtClean="0"/>
              <a:t>Fourth level</a:t>
            </a:r>
          </a:p>
          <a:p>
            <a:pPr marL="1606550" lvl="4" indent="-227013"/>
            <a:r>
              <a:rPr lang="en-US" dirty="0" smtClean="0"/>
              <a:t>Fifth level</a:t>
            </a:r>
            <a:endParaRPr lang="en-US" dirty="0"/>
          </a:p>
        </p:txBody>
      </p:sp>
      <p:sp>
        <p:nvSpPr>
          <p:cNvPr id="5" name="Rectangle 4"/>
          <p:cNvSpPr/>
          <p:nvPr/>
        </p:nvSpPr>
        <p:spPr>
          <a:xfrm>
            <a:off x="0" y="0"/>
            <a:ext cx="27878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Tree>
    <p:extLst>
      <p:ext uri="{BB962C8B-B14F-4D97-AF65-F5344CB8AC3E}">
        <p14:creationId xmlns:p14="http://schemas.microsoft.com/office/powerpoint/2010/main" val="126448678"/>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ontent 04">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vert="horz" lIns="137160" tIns="109728" rIns="137160" bIns="109728" rtlCol="0" anchor="t" anchorCtr="0">
            <a:noAutofit/>
          </a:bodyPr>
          <a:lstStyle>
            <a:lvl1pPr>
              <a:defRPr lang="en-US" cap="none" spc="0" dirty="0">
                <a:ln>
                  <a:noFill/>
                </a:ln>
                <a:solidFill>
                  <a:schemeClr val="accent5"/>
                </a:solidFill>
                <a:effectLst/>
              </a:defRPr>
            </a:lvl1pPr>
          </a:lstStyle>
          <a:p>
            <a:pPr lvl="0"/>
            <a:r>
              <a:rPr lang="en-US" dirty="0" smtClean="0"/>
              <a:t>Click to edit title</a:t>
            </a:r>
            <a:endParaRPr lang="en-US" dirty="0"/>
          </a:p>
        </p:txBody>
      </p:sp>
      <p:sp>
        <p:nvSpPr>
          <p:cNvPr id="10" name="Content Placeholder 3"/>
          <p:cNvSpPr>
            <a:spLocks noGrp="1"/>
          </p:cNvSpPr>
          <p:nvPr>
            <p:ph sz="quarter" idx="14" hasCustomPrompt="1"/>
          </p:nvPr>
        </p:nvSpPr>
        <p:spPr>
          <a:xfrm>
            <a:off x="8342722" y="1187620"/>
            <a:ext cx="3849278"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dirty="0" smtClean="0"/>
              <a:t>Click to edit text</a:t>
            </a:r>
          </a:p>
          <a:p>
            <a:pPr marL="457200" lvl="1" indent="-222250">
              <a:buFont typeface="+mj-lt"/>
              <a:buAutoNum type="arabicPeriod"/>
            </a:pPr>
            <a:r>
              <a:rPr lang="en-US" dirty="0" smtClean="0"/>
              <a:t>Second level</a:t>
            </a:r>
          </a:p>
          <a:p>
            <a:pPr marL="692150" lvl="2" indent="-227013"/>
            <a:r>
              <a:rPr lang="en-US" dirty="0" smtClean="0"/>
              <a:t>Third level</a:t>
            </a:r>
          </a:p>
          <a:p>
            <a:pPr marL="1149350" lvl="3" indent="-227013"/>
            <a:r>
              <a:rPr lang="en-US" dirty="0" smtClean="0"/>
              <a:t>Fourth level</a:t>
            </a:r>
          </a:p>
          <a:p>
            <a:pPr marL="1606550" lvl="4" indent="-227013"/>
            <a:r>
              <a:rPr lang="en-US" dirty="0" smtClean="0"/>
              <a:t>Fifth level</a:t>
            </a:r>
            <a:endParaRPr lang="en-US" dirty="0"/>
          </a:p>
        </p:txBody>
      </p:sp>
      <p:sp>
        <p:nvSpPr>
          <p:cNvPr id="11" name="Content Placeholder 3"/>
          <p:cNvSpPr>
            <a:spLocks noGrp="1"/>
          </p:cNvSpPr>
          <p:nvPr>
            <p:ph sz="quarter" idx="15" hasCustomPrompt="1"/>
          </p:nvPr>
        </p:nvSpPr>
        <p:spPr>
          <a:xfrm>
            <a:off x="275395" y="1187620"/>
            <a:ext cx="8067824"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dirty="0" smtClean="0"/>
              <a:t>Click to edit text</a:t>
            </a:r>
          </a:p>
          <a:p>
            <a:pPr marL="457200" lvl="1" indent="-222250">
              <a:buFont typeface="+mj-lt"/>
              <a:buAutoNum type="arabicPeriod"/>
            </a:pPr>
            <a:r>
              <a:rPr lang="en-US" dirty="0" smtClean="0"/>
              <a:t>Second level</a:t>
            </a:r>
          </a:p>
          <a:p>
            <a:pPr marL="692150" lvl="2" indent="-227013"/>
            <a:r>
              <a:rPr lang="en-US" dirty="0" smtClean="0"/>
              <a:t>Third level</a:t>
            </a:r>
          </a:p>
          <a:p>
            <a:pPr marL="1149350" lvl="3" indent="-227013"/>
            <a:r>
              <a:rPr lang="en-US" dirty="0" smtClean="0"/>
              <a:t>Fourth level</a:t>
            </a:r>
          </a:p>
          <a:p>
            <a:pPr marL="1606550" lvl="4" indent="-227013"/>
            <a:r>
              <a:rPr lang="en-US" dirty="0" smtClean="0"/>
              <a:t>Fifth level</a:t>
            </a:r>
            <a:endParaRPr lang="en-US" dirty="0"/>
          </a:p>
        </p:txBody>
      </p:sp>
      <p:sp>
        <p:nvSpPr>
          <p:cNvPr id="5" name="Rectangle 4"/>
          <p:cNvSpPr/>
          <p:nvPr/>
        </p:nvSpPr>
        <p:spPr>
          <a:xfrm>
            <a:off x="0" y="0"/>
            <a:ext cx="27878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Tree>
    <p:extLst>
      <p:ext uri="{BB962C8B-B14F-4D97-AF65-F5344CB8AC3E}">
        <p14:creationId xmlns:p14="http://schemas.microsoft.com/office/powerpoint/2010/main" val="2533208018"/>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vert="horz" lIns="137160" tIns="109728" rIns="137160" bIns="109728" rtlCol="0" anchor="t" anchorCtr="0">
            <a:noAutofit/>
          </a:bodyPr>
          <a:lstStyle>
            <a:lvl1pPr>
              <a:defRPr lang="en-US" cap="none" spc="0" dirty="0">
                <a:ln>
                  <a:noFill/>
                </a:ln>
                <a:solidFill>
                  <a:schemeClr val="accent5"/>
                </a:solidFill>
                <a:effectLst/>
              </a:defRPr>
            </a:lvl1pPr>
          </a:lstStyle>
          <a:p>
            <a:pPr lvl="0"/>
            <a:r>
              <a:rPr lang="en-US" dirty="0" smtClean="0"/>
              <a:t>Click to edit title</a:t>
            </a:r>
            <a:endParaRPr lang="en-US" dirty="0"/>
          </a:p>
        </p:txBody>
      </p:sp>
      <p:sp>
        <p:nvSpPr>
          <p:cNvPr id="3" name="Rectangle 2"/>
          <p:cNvSpPr/>
          <p:nvPr/>
        </p:nvSpPr>
        <p:spPr>
          <a:xfrm>
            <a:off x="0" y="0"/>
            <a:ext cx="27878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Tree>
    <p:extLst>
      <p:ext uri="{BB962C8B-B14F-4D97-AF65-F5344CB8AC3E}">
        <p14:creationId xmlns:p14="http://schemas.microsoft.com/office/powerpoint/2010/main" val="597056544"/>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36404327"/>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Call Out">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39" y="2948901"/>
            <a:ext cx="11637012" cy="960199"/>
          </a:xfrm>
        </p:spPr>
        <p:txBody>
          <a:bodyPr anchor="ctr" anchorCtr="0">
            <a:spAutoFit/>
          </a:bodyPr>
          <a:lstStyle>
            <a:lvl1pPr algn="l">
              <a:defRPr sz="5333">
                <a:solidFill>
                  <a:schemeClr val="bg1"/>
                </a:solidFill>
              </a:defRPr>
            </a:lvl1pPr>
          </a:lstStyle>
          <a:p>
            <a:r>
              <a:rPr lang="en-US" dirty="0" smtClean="0"/>
              <a:t>Click to edit title</a:t>
            </a:r>
            <a:endParaRPr lang="en-US" dirty="0"/>
          </a:p>
        </p:txBody>
      </p:sp>
      <p:grpSp>
        <p:nvGrpSpPr>
          <p:cNvPr id="3" name="Group 2"/>
          <p:cNvGrpSpPr/>
          <p:nvPr/>
        </p:nvGrpSpPr>
        <p:grpSpPr>
          <a:xfrm>
            <a:off x="9406400" y="5861707"/>
            <a:ext cx="2343449" cy="513900"/>
            <a:chOff x="3484562" y="4392613"/>
            <a:chExt cx="6862764" cy="1504950"/>
          </a:xfrm>
          <a:solidFill>
            <a:schemeClr val="bg1"/>
          </a:solidFill>
        </p:grpSpPr>
        <p:sp>
          <p:nvSpPr>
            <p:cNvPr id="4" name="Freeform 6"/>
            <p:cNvSpPr>
              <a:spLocks/>
            </p:cNvSpPr>
            <p:nvPr/>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5" name="Freeform 7"/>
            <p:cNvSpPr>
              <a:spLocks/>
            </p:cNvSpPr>
            <p:nvPr/>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6" name="Freeform 8"/>
            <p:cNvSpPr>
              <a:spLocks/>
            </p:cNvSpPr>
            <p:nvPr/>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7" name="Freeform 9"/>
            <p:cNvSpPr>
              <a:spLocks/>
            </p:cNvSpPr>
            <p:nvPr/>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8" name="Freeform 10"/>
            <p:cNvSpPr>
              <a:spLocks/>
            </p:cNvSpPr>
            <p:nvPr/>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9" name="Freeform 11"/>
            <p:cNvSpPr>
              <a:spLocks/>
            </p:cNvSpPr>
            <p:nvPr/>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0" name="Rectangle 12"/>
            <p:cNvSpPr>
              <a:spLocks noChangeArrowheads="1"/>
            </p:cNvSpPr>
            <p:nvPr/>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1" name="Freeform 13"/>
            <p:cNvSpPr>
              <a:spLocks/>
            </p:cNvSpPr>
            <p:nvPr/>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2" name="Freeform 14"/>
            <p:cNvSpPr>
              <a:spLocks noEditPoints="1"/>
            </p:cNvSpPr>
            <p:nvPr/>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3" name="Freeform 15"/>
            <p:cNvSpPr>
              <a:spLocks noEditPoints="1"/>
            </p:cNvSpPr>
            <p:nvPr/>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4" name="Freeform 16"/>
            <p:cNvSpPr>
              <a:spLocks/>
            </p:cNvSpPr>
            <p:nvPr/>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5" name="Freeform 17"/>
            <p:cNvSpPr>
              <a:spLocks/>
            </p:cNvSpPr>
            <p:nvPr/>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grpSp>
    </p:spTree>
    <p:extLst>
      <p:ext uri="{BB962C8B-B14F-4D97-AF65-F5344CB8AC3E}">
        <p14:creationId xmlns:p14="http://schemas.microsoft.com/office/powerpoint/2010/main" val="2021698276"/>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Photo Light">
    <p:bg>
      <p:bgRef idx="1001">
        <a:schemeClr val="bg1"/>
      </p:bgRef>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6858000"/>
          </a:xfrm>
        </p:spPr>
        <p:txBody>
          <a:bodyPr/>
          <a:lstStyle>
            <a:lvl1pPr>
              <a:defRPr>
                <a:solidFill>
                  <a:schemeClr val="tx1"/>
                </a:solidFill>
              </a:defRPr>
            </a:lvl1pPr>
          </a:lstStyle>
          <a:p>
            <a:r>
              <a:rPr lang="en-US" smtClean="0"/>
              <a:t>Click icon to add picture</a:t>
            </a:r>
            <a:endParaRPr lang="en-US" dirty="0"/>
          </a:p>
        </p:txBody>
      </p:sp>
      <p:sp>
        <p:nvSpPr>
          <p:cNvPr id="2" name="Title 1"/>
          <p:cNvSpPr>
            <a:spLocks noGrp="1"/>
          </p:cNvSpPr>
          <p:nvPr>
            <p:ph type="ctrTitle" hasCustomPrompt="1"/>
          </p:nvPr>
        </p:nvSpPr>
        <p:spPr>
          <a:xfrm>
            <a:off x="269239" y="2579601"/>
            <a:ext cx="5378548" cy="1698798"/>
          </a:xfrm>
        </p:spPr>
        <p:txBody>
          <a:bodyPr wrap="square" anchor="ctr" anchorCtr="0">
            <a:spAutoFit/>
          </a:bodyPr>
          <a:lstStyle>
            <a:lvl1pPr algn="l">
              <a:defRPr sz="5333">
                <a:solidFill>
                  <a:schemeClr val="tx1"/>
                </a:solidFill>
              </a:defRPr>
            </a:lvl1pPr>
          </a:lstStyle>
          <a:p>
            <a:r>
              <a:rPr lang="en-US" dirty="0" smtClean="0"/>
              <a:t>Click to edit title</a:t>
            </a:r>
            <a:endParaRPr lang="en-US" dirty="0"/>
          </a:p>
        </p:txBody>
      </p:sp>
    </p:spTree>
    <p:extLst>
      <p:ext uri="{BB962C8B-B14F-4D97-AF65-F5344CB8AC3E}">
        <p14:creationId xmlns:p14="http://schemas.microsoft.com/office/powerpoint/2010/main" val="29158961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p:cSld name="Photo Dark">
    <p:bg>
      <p:bgRef idx="1001">
        <a:schemeClr val="bg1"/>
      </p:bgRef>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6858000"/>
          </a:xfrm>
        </p:spPr>
        <p:txBody>
          <a:bodyPr/>
          <a:lstStyle>
            <a:lvl1pPr>
              <a:defRPr>
                <a:solidFill>
                  <a:schemeClr val="tx1"/>
                </a:solidFill>
              </a:defRPr>
            </a:lvl1pPr>
          </a:lstStyle>
          <a:p>
            <a:r>
              <a:rPr lang="en-US" smtClean="0"/>
              <a:t>Click icon to add picture</a:t>
            </a:r>
            <a:endParaRPr lang="en-US" dirty="0"/>
          </a:p>
        </p:txBody>
      </p:sp>
      <p:sp>
        <p:nvSpPr>
          <p:cNvPr id="2" name="Title 1"/>
          <p:cNvSpPr>
            <a:spLocks noGrp="1"/>
          </p:cNvSpPr>
          <p:nvPr>
            <p:ph type="ctrTitle" hasCustomPrompt="1"/>
          </p:nvPr>
        </p:nvSpPr>
        <p:spPr>
          <a:xfrm>
            <a:off x="269239" y="2579601"/>
            <a:ext cx="5378548" cy="1698798"/>
          </a:xfrm>
        </p:spPr>
        <p:txBody>
          <a:bodyPr wrap="square" anchor="ctr" anchorCtr="0">
            <a:spAutoFit/>
          </a:bodyPr>
          <a:lstStyle>
            <a:lvl1pPr algn="l">
              <a:defRPr sz="5333">
                <a:solidFill>
                  <a:schemeClr val="tx1"/>
                </a:solidFill>
              </a:defRPr>
            </a:lvl1pPr>
          </a:lstStyle>
          <a:p>
            <a:r>
              <a:rPr lang="en-US" dirty="0" smtClean="0"/>
              <a:t>Click to edit title</a:t>
            </a:r>
            <a:endParaRPr lang="en-US" dirty="0"/>
          </a:p>
        </p:txBody>
      </p:sp>
    </p:spTree>
    <p:extLst>
      <p:ext uri="{BB962C8B-B14F-4D97-AF65-F5344CB8AC3E}">
        <p14:creationId xmlns:p14="http://schemas.microsoft.com/office/powerpoint/2010/main" val="34877289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p:cSld name="Photo Color">
    <p:bg>
      <p:bgRef idx="1001">
        <a:schemeClr val="bg1"/>
      </p:bgRef>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6858000"/>
          </a:xfrm>
        </p:spPr>
        <p:txBody>
          <a:bodyPr/>
          <a:lstStyle>
            <a:lvl1pPr>
              <a:defRPr>
                <a:solidFill>
                  <a:schemeClr val="tx1"/>
                </a:solidFill>
              </a:defRPr>
            </a:lvl1pPr>
          </a:lstStyle>
          <a:p>
            <a:r>
              <a:rPr lang="en-US" smtClean="0"/>
              <a:t>Click icon to add picture</a:t>
            </a:r>
            <a:endParaRPr lang="en-US" dirty="0"/>
          </a:p>
        </p:txBody>
      </p:sp>
      <p:sp>
        <p:nvSpPr>
          <p:cNvPr id="2" name="Title 1"/>
          <p:cNvSpPr>
            <a:spLocks noGrp="1"/>
          </p:cNvSpPr>
          <p:nvPr>
            <p:ph type="ctrTitle" hasCustomPrompt="1"/>
          </p:nvPr>
        </p:nvSpPr>
        <p:spPr>
          <a:xfrm>
            <a:off x="269239" y="2579601"/>
            <a:ext cx="5378549" cy="1698798"/>
          </a:xfrm>
        </p:spPr>
        <p:txBody>
          <a:bodyPr wrap="square" anchor="ctr" anchorCtr="0">
            <a:spAutoFit/>
          </a:bodyPr>
          <a:lstStyle>
            <a:lvl1pPr algn="l">
              <a:defRPr sz="5333">
                <a:solidFill>
                  <a:schemeClr val="accent1"/>
                </a:solidFill>
              </a:defRPr>
            </a:lvl1pPr>
          </a:lstStyle>
          <a:p>
            <a:r>
              <a:rPr lang="en-US" dirty="0" smtClean="0"/>
              <a:t>Click to edit title</a:t>
            </a:r>
            <a:endParaRPr lang="en-US" dirty="0"/>
          </a:p>
        </p:txBody>
      </p:sp>
    </p:spTree>
    <p:extLst>
      <p:ext uri="{BB962C8B-B14F-4D97-AF65-F5344CB8AC3E}">
        <p14:creationId xmlns:p14="http://schemas.microsoft.com/office/powerpoint/2010/main" val="158813550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Review">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a:xfrm>
            <a:off x="257175" y="1204913"/>
            <a:ext cx="11685588" cy="5653087"/>
          </a:xfrm>
        </p:spPr>
        <p:txBody>
          <a:bodyPr/>
          <a:lstStyle>
            <a:lvl2pPr marL="457200" indent="-222250">
              <a:buFont typeface="+mj-lt"/>
              <a:buAutoNum type="arabicPeriod"/>
              <a:defRPr sz="2400"/>
            </a:lvl2pPr>
            <a:lvl3pPr marL="692150" indent="-227013">
              <a:defRPr sz="2400"/>
            </a:lvl3pPr>
            <a:lvl4pPr marL="1149350" indent="-227013">
              <a:defRPr sz="2400"/>
            </a:lvl4pPr>
            <a:lvl5pPr marL="1606550" indent="-227013">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itle 5"/>
          <p:cNvSpPr txBox="1">
            <a:spLocks/>
          </p:cNvSpPr>
          <p:nvPr/>
        </p:nvSpPr>
        <p:spPr>
          <a:xfrm>
            <a:off x="269239" y="237067"/>
            <a:ext cx="11653523" cy="982133"/>
          </a:xfrm>
          <a:prstGeom prst="rect">
            <a:avLst/>
          </a:prstGeom>
        </p:spPr>
        <p:txBody>
          <a:bodyPr vert="horz" lIns="137160" tIns="109728" rIns="137160" bIns="109728" rtlCol="0" anchor="t" anchorCtr="0">
            <a:noAutofit/>
          </a:bodyPr>
          <a:lstStyle>
            <a:lvl1pPr algn="l" defTabSz="914377" rtl="0" eaLnBrk="1" latinLnBrk="0" hangingPunct="1">
              <a:lnSpc>
                <a:spcPct val="90000"/>
              </a:lnSpc>
              <a:spcBef>
                <a:spcPct val="0"/>
              </a:spcBef>
              <a:buNone/>
              <a:defRPr sz="4800" b="1" kern="1200" cap="none" spc="0">
                <a:ln>
                  <a:noFill/>
                </a:ln>
                <a:solidFill>
                  <a:schemeClr val="accent2"/>
                </a:solidFill>
                <a:effectLst/>
                <a:latin typeface="+mj-lt"/>
                <a:ea typeface="+mj-ea"/>
                <a:cs typeface="+mj-cs"/>
              </a:defRPr>
            </a:lvl1pPr>
          </a:lstStyle>
          <a:p>
            <a:r>
              <a:rPr lang="en-US" dirty="0" err="1" smtClean="0"/>
              <a:t>Conclusiones</a:t>
            </a:r>
            <a:endParaRPr lang="en-US" dirty="0"/>
          </a:p>
        </p:txBody>
      </p:sp>
    </p:spTree>
    <p:extLst>
      <p:ext uri="{BB962C8B-B14F-4D97-AF65-F5344CB8AC3E}">
        <p14:creationId xmlns:p14="http://schemas.microsoft.com/office/powerpoint/2010/main" val="1857538631"/>
      </p:ext>
    </p:extLst>
  </p:cSld>
  <p:clrMapOvr>
    <a:masterClrMapping/>
  </p:clrMapOvr>
  <p:transition>
    <p:fade/>
  </p:transition>
  <p:timing>
    <p:tnLst>
      <p:par>
        <p:cTn id="1" dur="indefinite" restart="never" nodeType="tmRoot"/>
      </p:par>
    </p:tnLst>
  </p:timing>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Closing">
    <p:bg>
      <p:bgPr>
        <a:solidFill>
          <a:schemeClr val="accent1">
            <a:lumMod val="50000"/>
          </a:schemeClr>
        </a:solidFill>
        <a:effectLst/>
      </p:bgPr>
    </p:bg>
    <p:spTree>
      <p:nvGrpSpPr>
        <p:cNvPr id="1" name=""/>
        <p:cNvGrpSpPr/>
        <p:nvPr/>
      </p:nvGrpSpPr>
      <p:grpSpPr>
        <a:xfrm>
          <a:off x="0" y="0"/>
          <a:ext cx="0" cy="0"/>
          <a:chOff x="0" y="0"/>
          <a:chExt cx="0" cy="0"/>
        </a:xfrm>
      </p:grpSpPr>
      <p:grpSp>
        <p:nvGrpSpPr>
          <p:cNvPr id="44" name="Group 43"/>
          <p:cNvGrpSpPr/>
          <p:nvPr userDrawn="1"/>
        </p:nvGrpSpPr>
        <p:grpSpPr>
          <a:xfrm>
            <a:off x="10472959" y="5622049"/>
            <a:ext cx="1350521" cy="287683"/>
            <a:chOff x="416178" y="1279456"/>
            <a:chExt cx="2021678" cy="430650"/>
          </a:xfrm>
        </p:grpSpPr>
        <p:sp>
          <p:nvSpPr>
            <p:cNvPr id="45" name="Freeform 6"/>
            <p:cNvSpPr>
              <a:spLocks/>
            </p:cNvSpPr>
            <p:nvPr/>
          </p:nvSpPr>
          <p:spPr bwMode="auto">
            <a:xfrm>
              <a:off x="977113" y="1365458"/>
              <a:ext cx="279826" cy="258647"/>
            </a:xfrm>
            <a:custGeom>
              <a:avLst/>
              <a:gdLst>
                <a:gd name="T0" fmla="*/ 0 w 873"/>
                <a:gd name="T1" fmla="*/ 0 h 805"/>
                <a:gd name="T2" fmla="*/ 201 w 873"/>
                <a:gd name="T3" fmla="*/ 0 h 805"/>
                <a:gd name="T4" fmla="*/ 438 w 873"/>
                <a:gd name="T5" fmla="*/ 597 h 805"/>
                <a:gd name="T6" fmla="*/ 682 w 873"/>
                <a:gd name="T7" fmla="*/ 0 h 805"/>
                <a:gd name="T8" fmla="*/ 873 w 873"/>
                <a:gd name="T9" fmla="*/ 0 h 805"/>
                <a:gd name="T10" fmla="*/ 873 w 873"/>
                <a:gd name="T11" fmla="*/ 805 h 805"/>
                <a:gd name="T12" fmla="*/ 736 w 873"/>
                <a:gd name="T13" fmla="*/ 805 h 805"/>
                <a:gd name="T14" fmla="*/ 736 w 873"/>
                <a:gd name="T15" fmla="*/ 185 h 805"/>
                <a:gd name="T16" fmla="*/ 730 w 873"/>
                <a:gd name="T17" fmla="*/ 185 h 805"/>
                <a:gd name="T18" fmla="*/ 484 w 873"/>
                <a:gd name="T19" fmla="*/ 805 h 805"/>
                <a:gd name="T20" fmla="*/ 386 w 873"/>
                <a:gd name="T21" fmla="*/ 805 h 805"/>
                <a:gd name="T22" fmla="*/ 136 w 873"/>
                <a:gd name="T23" fmla="*/ 185 h 805"/>
                <a:gd name="T24" fmla="*/ 132 w 873"/>
                <a:gd name="T25" fmla="*/ 185 h 805"/>
                <a:gd name="T26" fmla="*/ 132 w 873"/>
                <a:gd name="T27" fmla="*/ 805 h 805"/>
                <a:gd name="T28" fmla="*/ 0 w 873"/>
                <a:gd name="T29" fmla="*/ 805 h 805"/>
                <a:gd name="T30" fmla="*/ 0 w 873"/>
                <a:gd name="T31" fmla="*/ 0 h 8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73" h="805">
                  <a:moveTo>
                    <a:pt x="0" y="0"/>
                  </a:moveTo>
                  <a:lnTo>
                    <a:pt x="201" y="0"/>
                  </a:lnTo>
                  <a:lnTo>
                    <a:pt x="438" y="597"/>
                  </a:lnTo>
                  <a:lnTo>
                    <a:pt x="682" y="0"/>
                  </a:lnTo>
                  <a:lnTo>
                    <a:pt x="873" y="0"/>
                  </a:lnTo>
                  <a:lnTo>
                    <a:pt x="873" y="805"/>
                  </a:lnTo>
                  <a:lnTo>
                    <a:pt x="736" y="805"/>
                  </a:lnTo>
                  <a:lnTo>
                    <a:pt x="736" y="185"/>
                  </a:lnTo>
                  <a:lnTo>
                    <a:pt x="730" y="185"/>
                  </a:lnTo>
                  <a:lnTo>
                    <a:pt x="484" y="805"/>
                  </a:lnTo>
                  <a:lnTo>
                    <a:pt x="386" y="805"/>
                  </a:lnTo>
                  <a:lnTo>
                    <a:pt x="136" y="185"/>
                  </a:lnTo>
                  <a:lnTo>
                    <a:pt x="132" y="185"/>
                  </a:lnTo>
                  <a:lnTo>
                    <a:pt x="132" y="805"/>
                  </a:lnTo>
                  <a:lnTo>
                    <a:pt x="0" y="805"/>
                  </a:lnTo>
                  <a:lnTo>
                    <a:pt x="0"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46" name="Freeform 7"/>
            <p:cNvSpPr>
              <a:spLocks noEditPoints="1"/>
            </p:cNvSpPr>
            <p:nvPr/>
          </p:nvSpPr>
          <p:spPr bwMode="auto">
            <a:xfrm>
              <a:off x="1294806" y="1359681"/>
              <a:ext cx="52628" cy="264423"/>
            </a:xfrm>
            <a:custGeom>
              <a:avLst/>
              <a:gdLst>
                <a:gd name="T0" fmla="*/ 13 w 164"/>
                <a:gd name="T1" fmla="*/ 246 h 824"/>
                <a:gd name="T2" fmla="*/ 149 w 164"/>
                <a:gd name="T3" fmla="*/ 246 h 824"/>
                <a:gd name="T4" fmla="*/ 149 w 164"/>
                <a:gd name="T5" fmla="*/ 824 h 824"/>
                <a:gd name="T6" fmla="*/ 13 w 164"/>
                <a:gd name="T7" fmla="*/ 824 h 824"/>
                <a:gd name="T8" fmla="*/ 13 w 164"/>
                <a:gd name="T9" fmla="*/ 246 h 824"/>
                <a:gd name="T10" fmla="*/ 82 w 164"/>
                <a:gd name="T11" fmla="*/ 0 h 824"/>
                <a:gd name="T12" fmla="*/ 105 w 164"/>
                <a:gd name="T13" fmla="*/ 4 h 824"/>
                <a:gd name="T14" fmla="*/ 124 w 164"/>
                <a:gd name="T15" fmla="*/ 12 h 824"/>
                <a:gd name="T16" fmla="*/ 141 w 164"/>
                <a:gd name="T17" fmla="*/ 25 h 824"/>
                <a:gd name="T18" fmla="*/ 154 w 164"/>
                <a:gd name="T19" fmla="*/ 40 h 824"/>
                <a:gd name="T20" fmla="*/ 162 w 164"/>
                <a:gd name="T21" fmla="*/ 59 h 824"/>
                <a:gd name="T22" fmla="*/ 164 w 164"/>
                <a:gd name="T23" fmla="*/ 80 h 824"/>
                <a:gd name="T24" fmla="*/ 162 w 164"/>
                <a:gd name="T25" fmla="*/ 101 h 824"/>
                <a:gd name="T26" fmla="*/ 154 w 164"/>
                <a:gd name="T27" fmla="*/ 120 h 824"/>
                <a:gd name="T28" fmla="*/ 141 w 164"/>
                <a:gd name="T29" fmla="*/ 136 h 824"/>
                <a:gd name="T30" fmla="*/ 124 w 164"/>
                <a:gd name="T31" fmla="*/ 147 h 824"/>
                <a:gd name="T32" fmla="*/ 103 w 164"/>
                <a:gd name="T33" fmla="*/ 155 h 824"/>
                <a:gd name="T34" fmla="*/ 82 w 164"/>
                <a:gd name="T35" fmla="*/ 158 h 824"/>
                <a:gd name="T36" fmla="*/ 61 w 164"/>
                <a:gd name="T37" fmla="*/ 155 h 824"/>
                <a:gd name="T38" fmla="*/ 42 w 164"/>
                <a:gd name="T39" fmla="*/ 147 h 824"/>
                <a:gd name="T40" fmla="*/ 24 w 164"/>
                <a:gd name="T41" fmla="*/ 136 h 824"/>
                <a:gd name="T42" fmla="*/ 11 w 164"/>
                <a:gd name="T43" fmla="*/ 120 h 824"/>
                <a:gd name="T44" fmla="*/ 1 w 164"/>
                <a:gd name="T45" fmla="*/ 101 h 824"/>
                <a:gd name="T46" fmla="*/ 0 w 164"/>
                <a:gd name="T47" fmla="*/ 80 h 824"/>
                <a:gd name="T48" fmla="*/ 1 w 164"/>
                <a:gd name="T49" fmla="*/ 59 h 824"/>
                <a:gd name="T50" fmla="*/ 11 w 164"/>
                <a:gd name="T51" fmla="*/ 40 h 824"/>
                <a:gd name="T52" fmla="*/ 24 w 164"/>
                <a:gd name="T53" fmla="*/ 23 h 824"/>
                <a:gd name="T54" fmla="*/ 42 w 164"/>
                <a:gd name="T55" fmla="*/ 12 h 824"/>
                <a:gd name="T56" fmla="*/ 61 w 164"/>
                <a:gd name="T57" fmla="*/ 4 h 824"/>
                <a:gd name="T58" fmla="*/ 82 w 164"/>
                <a:gd name="T59" fmla="*/ 0 h 8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64" h="824">
                  <a:moveTo>
                    <a:pt x="13" y="246"/>
                  </a:moveTo>
                  <a:lnTo>
                    <a:pt x="149" y="246"/>
                  </a:lnTo>
                  <a:lnTo>
                    <a:pt x="149" y="824"/>
                  </a:lnTo>
                  <a:lnTo>
                    <a:pt x="13" y="824"/>
                  </a:lnTo>
                  <a:lnTo>
                    <a:pt x="13" y="246"/>
                  </a:lnTo>
                  <a:close/>
                  <a:moveTo>
                    <a:pt x="82" y="0"/>
                  </a:moveTo>
                  <a:lnTo>
                    <a:pt x="105" y="4"/>
                  </a:lnTo>
                  <a:lnTo>
                    <a:pt x="124" y="12"/>
                  </a:lnTo>
                  <a:lnTo>
                    <a:pt x="141" y="25"/>
                  </a:lnTo>
                  <a:lnTo>
                    <a:pt x="154" y="40"/>
                  </a:lnTo>
                  <a:lnTo>
                    <a:pt x="162" y="59"/>
                  </a:lnTo>
                  <a:lnTo>
                    <a:pt x="164" y="80"/>
                  </a:lnTo>
                  <a:lnTo>
                    <a:pt x="162" y="101"/>
                  </a:lnTo>
                  <a:lnTo>
                    <a:pt x="154" y="120"/>
                  </a:lnTo>
                  <a:lnTo>
                    <a:pt x="141" y="136"/>
                  </a:lnTo>
                  <a:lnTo>
                    <a:pt x="124" y="147"/>
                  </a:lnTo>
                  <a:lnTo>
                    <a:pt x="103" y="155"/>
                  </a:lnTo>
                  <a:lnTo>
                    <a:pt x="82" y="158"/>
                  </a:lnTo>
                  <a:lnTo>
                    <a:pt x="61" y="155"/>
                  </a:lnTo>
                  <a:lnTo>
                    <a:pt x="42" y="147"/>
                  </a:lnTo>
                  <a:lnTo>
                    <a:pt x="24" y="136"/>
                  </a:lnTo>
                  <a:lnTo>
                    <a:pt x="11" y="120"/>
                  </a:lnTo>
                  <a:lnTo>
                    <a:pt x="1" y="101"/>
                  </a:lnTo>
                  <a:lnTo>
                    <a:pt x="0" y="80"/>
                  </a:lnTo>
                  <a:lnTo>
                    <a:pt x="1" y="59"/>
                  </a:lnTo>
                  <a:lnTo>
                    <a:pt x="11" y="40"/>
                  </a:lnTo>
                  <a:lnTo>
                    <a:pt x="24" y="23"/>
                  </a:lnTo>
                  <a:lnTo>
                    <a:pt x="42" y="12"/>
                  </a:lnTo>
                  <a:lnTo>
                    <a:pt x="61" y="4"/>
                  </a:lnTo>
                  <a:lnTo>
                    <a:pt x="82"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47" name="Freeform 8"/>
            <p:cNvSpPr>
              <a:spLocks/>
            </p:cNvSpPr>
            <p:nvPr/>
          </p:nvSpPr>
          <p:spPr bwMode="auto">
            <a:xfrm>
              <a:off x="1373106" y="1434131"/>
              <a:ext cx="145047" cy="193825"/>
            </a:xfrm>
            <a:custGeom>
              <a:avLst/>
              <a:gdLst>
                <a:gd name="T0" fmla="*/ 311 w 453"/>
                <a:gd name="T1" fmla="*/ 0 h 604"/>
                <a:gd name="T2" fmla="*/ 350 w 453"/>
                <a:gd name="T3" fmla="*/ 2 h 604"/>
                <a:gd name="T4" fmla="*/ 388 w 453"/>
                <a:gd name="T5" fmla="*/ 7 h 604"/>
                <a:gd name="T6" fmla="*/ 422 w 453"/>
                <a:gd name="T7" fmla="*/ 17 h 604"/>
                <a:gd name="T8" fmla="*/ 451 w 453"/>
                <a:gd name="T9" fmla="*/ 28 h 604"/>
                <a:gd name="T10" fmla="*/ 453 w 453"/>
                <a:gd name="T11" fmla="*/ 30 h 604"/>
                <a:gd name="T12" fmla="*/ 453 w 453"/>
                <a:gd name="T13" fmla="*/ 162 h 604"/>
                <a:gd name="T14" fmla="*/ 447 w 453"/>
                <a:gd name="T15" fmla="*/ 156 h 604"/>
                <a:gd name="T16" fmla="*/ 405 w 453"/>
                <a:gd name="T17" fmla="*/ 131 h 604"/>
                <a:gd name="T18" fmla="*/ 361 w 453"/>
                <a:gd name="T19" fmla="*/ 116 h 604"/>
                <a:gd name="T20" fmla="*/ 317 w 453"/>
                <a:gd name="T21" fmla="*/ 112 h 604"/>
                <a:gd name="T22" fmla="*/ 279 w 453"/>
                <a:gd name="T23" fmla="*/ 116 h 604"/>
                <a:gd name="T24" fmla="*/ 246 w 453"/>
                <a:gd name="T25" fmla="*/ 126 h 604"/>
                <a:gd name="T26" fmla="*/ 216 w 453"/>
                <a:gd name="T27" fmla="*/ 141 h 604"/>
                <a:gd name="T28" fmla="*/ 189 w 453"/>
                <a:gd name="T29" fmla="*/ 164 h 604"/>
                <a:gd name="T30" fmla="*/ 168 w 453"/>
                <a:gd name="T31" fmla="*/ 192 h 604"/>
                <a:gd name="T32" fmla="*/ 153 w 453"/>
                <a:gd name="T33" fmla="*/ 227 h 604"/>
                <a:gd name="T34" fmla="*/ 143 w 453"/>
                <a:gd name="T35" fmla="*/ 263 h 604"/>
                <a:gd name="T36" fmla="*/ 141 w 453"/>
                <a:gd name="T37" fmla="*/ 305 h 604"/>
                <a:gd name="T38" fmla="*/ 143 w 453"/>
                <a:gd name="T39" fmla="*/ 347 h 604"/>
                <a:gd name="T40" fmla="*/ 153 w 453"/>
                <a:gd name="T41" fmla="*/ 383 h 604"/>
                <a:gd name="T42" fmla="*/ 168 w 453"/>
                <a:gd name="T43" fmla="*/ 416 h 604"/>
                <a:gd name="T44" fmla="*/ 187 w 453"/>
                <a:gd name="T45" fmla="*/ 442 h 604"/>
                <a:gd name="T46" fmla="*/ 214 w 453"/>
                <a:gd name="T47" fmla="*/ 463 h 604"/>
                <a:gd name="T48" fmla="*/ 243 w 453"/>
                <a:gd name="T49" fmla="*/ 480 h 604"/>
                <a:gd name="T50" fmla="*/ 277 w 453"/>
                <a:gd name="T51" fmla="*/ 488 h 604"/>
                <a:gd name="T52" fmla="*/ 315 w 453"/>
                <a:gd name="T53" fmla="*/ 492 h 604"/>
                <a:gd name="T54" fmla="*/ 346 w 453"/>
                <a:gd name="T55" fmla="*/ 488 h 604"/>
                <a:gd name="T56" fmla="*/ 380 w 453"/>
                <a:gd name="T57" fmla="*/ 479 h 604"/>
                <a:gd name="T58" fmla="*/ 414 w 453"/>
                <a:gd name="T59" fmla="*/ 465 h 604"/>
                <a:gd name="T60" fmla="*/ 447 w 453"/>
                <a:gd name="T61" fmla="*/ 444 h 604"/>
                <a:gd name="T62" fmla="*/ 453 w 453"/>
                <a:gd name="T63" fmla="*/ 440 h 604"/>
                <a:gd name="T64" fmla="*/ 453 w 453"/>
                <a:gd name="T65" fmla="*/ 564 h 604"/>
                <a:gd name="T66" fmla="*/ 451 w 453"/>
                <a:gd name="T67" fmla="*/ 566 h 604"/>
                <a:gd name="T68" fmla="*/ 414 w 453"/>
                <a:gd name="T69" fmla="*/ 583 h 604"/>
                <a:gd name="T70" fmla="*/ 376 w 453"/>
                <a:gd name="T71" fmla="*/ 595 h 604"/>
                <a:gd name="T72" fmla="*/ 332 w 453"/>
                <a:gd name="T73" fmla="*/ 603 h 604"/>
                <a:gd name="T74" fmla="*/ 287 w 453"/>
                <a:gd name="T75" fmla="*/ 604 h 604"/>
                <a:gd name="T76" fmla="*/ 233 w 453"/>
                <a:gd name="T77" fmla="*/ 601 h 604"/>
                <a:gd name="T78" fmla="*/ 183 w 453"/>
                <a:gd name="T79" fmla="*/ 589 h 604"/>
                <a:gd name="T80" fmla="*/ 138 w 453"/>
                <a:gd name="T81" fmla="*/ 568 h 604"/>
                <a:gd name="T82" fmla="*/ 97 w 453"/>
                <a:gd name="T83" fmla="*/ 542 h 604"/>
                <a:gd name="T84" fmla="*/ 63 w 453"/>
                <a:gd name="T85" fmla="*/ 507 h 604"/>
                <a:gd name="T86" fmla="*/ 36 w 453"/>
                <a:gd name="T87" fmla="*/ 465 h 604"/>
                <a:gd name="T88" fmla="*/ 15 w 453"/>
                <a:gd name="T89" fmla="*/ 419 h 604"/>
                <a:gd name="T90" fmla="*/ 4 w 453"/>
                <a:gd name="T91" fmla="*/ 370 h 604"/>
                <a:gd name="T92" fmla="*/ 0 w 453"/>
                <a:gd name="T93" fmla="*/ 316 h 604"/>
                <a:gd name="T94" fmla="*/ 4 w 453"/>
                <a:gd name="T95" fmla="*/ 257 h 604"/>
                <a:gd name="T96" fmla="*/ 17 w 453"/>
                <a:gd name="T97" fmla="*/ 202 h 604"/>
                <a:gd name="T98" fmla="*/ 38 w 453"/>
                <a:gd name="T99" fmla="*/ 151 h 604"/>
                <a:gd name="T100" fmla="*/ 67 w 453"/>
                <a:gd name="T101" fmla="*/ 107 h 604"/>
                <a:gd name="T102" fmla="*/ 103 w 453"/>
                <a:gd name="T103" fmla="*/ 69 h 604"/>
                <a:gd name="T104" fmla="*/ 147 w 453"/>
                <a:gd name="T105" fmla="*/ 40 h 604"/>
                <a:gd name="T106" fmla="*/ 197 w 453"/>
                <a:gd name="T107" fmla="*/ 17 h 604"/>
                <a:gd name="T108" fmla="*/ 252 w 453"/>
                <a:gd name="T109" fmla="*/ 4 h 604"/>
                <a:gd name="T110" fmla="*/ 311 w 453"/>
                <a:gd name="T111" fmla="*/ 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53" h="604">
                  <a:moveTo>
                    <a:pt x="311" y="0"/>
                  </a:moveTo>
                  <a:lnTo>
                    <a:pt x="350" y="2"/>
                  </a:lnTo>
                  <a:lnTo>
                    <a:pt x="388" y="7"/>
                  </a:lnTo>
                  <a:lnTo>
                    <a:pt x="422" y="17"/>
                  </a:lnTo>
                  <a:lnTo>
                    <a:pt x="451" y="28"/>
                  </a:lnTo>
                  <a:lnTo>
                    <a:pt x="453" y="30"/>
                  </a:lnTo>
                  <a:lnTo>
                    <a:pt x="453" y="162"/>
                  </a:lnTo>
                  <a:lnTo>
                    <a:pt x="447" y="156"/>
                  </a:lnTo>
                  <a:lnTo>
                    <a:pt x="405" y="131"/>
                  </a:lnTo>
                  <a:lnTo>
                    <a:pt x="361" y="116"/>
                  </a:lnTo>
                  <a:lnTo>
                    <a:pt x="317" y="112"/>
                  </a:lnTo>
                  <a:lnTo>
                    <a:pt x="279" y="116"/>
                  </a:lnTo>
                  <a:lnTo>
                    <a:pt x="246" y="126"/>
                  </a:lnTo>
                  <a:lnTo>
                    <a:pt x="216" y="141"/>
                  </a:lnTo>
                  <a:lnTo>
                    <a:pt x="189" y="164"/>
                  </a:lnTo>
                  <a:lnTo>
                    <a:pt x="168" y="192"/>
                  </a:lnTo>
                  <a:lnTo>
                    <a:pt x="153" y="227"/>
                  </a:lnTo>
                  <a:lnTo>
                    <a:pt x="143" y="263"/>
                  </a:lnTo>
                  <a:lnTo>
                    <a:pt x="141" y="305"/>
                  </a:lnTo>
                  <a:lnTo>
                    <a:pt x="143" y="347"/>
                  </a:lnTo>
                  <a:lnTo>
                    <a:pt x="153" y="383"/>
                  </a:lnTo>
                  <a:lnTo>
                    <a:pt x="168" y="416"/>
                  </a:lnTo>
                  <a:lnTo>
                    <a:pt x="187" y="442"/>
                  </a:lnTo>
                  <a:lnTo>
                    <a:pt x="214" y="463"/>
                  </a:lnTo>
                  <a:lnTo>
                    <a:pt x="243" y="480"/>
                  </a:lnTo>
                  <a:lnTo>
                    <a:pt x="277" y="488"/>
                  </a:lnTo>
                  <a:lnTo>
                    <a:pt x="315" y="492"/>
                  </a:lnTo>
                  <a:lnTo>
                    <a:pt x="346" y="488"/>
                  </a:lnTo>
                  <a:lnTo>
                    <a:pt x="380" y="479"/>
                  </a:lnTo>
                  <a:lnTo>
                    <a:pt x="414" y="465"/>
                  </a:lnTo>
                  <a:lnTo>
                    <a:pt x="447" y="444"/>
                  </a:lnTo>
                  <a:lnTo>
                    <a:pt x="453" y="440"/>
                  </a:lnTo>
                  <a:lnTo>
                    <a:pt x="453" y="564"/>
                  </a:lnTo>
                  <a:lnTo>
                    <a:pt x="451" y="566"/>
                  </a:lnTo>
                  <a:lnTo>
                    <a:pt x="414" y="583"/>
                  </a:lnTo>
                  <a:lnTo>
                    <a:pt x="376" y="595"/>
                  </a:lnTo>
                  <a:lnTo>
                    <a:pt x="332" y="603"/>
                  </a:lnTo>
                  <a:lnTo>
                    <a:pt x="287" y="604"/>
                  </a:lnTo>
                  <a:lnTo>
                    <a:pt x="233" y="601"/>
                  </a:lnTo>
                  <a:lnTo>
                    <a:pt x="183" y="589"/>
                  </a:lnTo>
                  <a:lnTo>
                    <a:pt x="138" y="568"/>
                  </a:lnTo>
                  <a:lnTo>
                    <a:pt x="97" y="542"/>
                  </a:lnTo>
                  <a:lnTo>
                    <a:pt x="63" y="507"/>
                  </a:lnTo>
                  <a:lnTo>
                    <a:pt x="36" y="465"/>
                  </a:lnTo>
                  <a:lnTo>
                    <a:pt x="15" y="419"/>
                  </a:lnTo>
                  <a:lnTo>
                    <a:pt x="4" y="370"/>
                  </a:lnTo>
                  <a:lnTo>
                    <a:pt x="0" y="316"/>
                  </a:lnTo>
                  <a:lnTo>
                    <a:pt x="4" y="257"/>
                  </a:lnTo>
                  <a:lnTo>
                    <a:pt x="17" y="202"/>
                  </a:lnTo>
                  <a:lnTo>
                    <a:pt x="38" y="151"/>
                  </a:lnTo>
                  <a:lnTo>
                    <a:pt x="67" y="107"/>
                  </a:lnTo>
                  <a:lnTo>
                    <a:pt x="103" y="69"/>
                  </a:lnTo>
                  <a:lnTo>
                    <a:pt x="147" y="40"/>
                  </a:lnTo>
                  <a:lnTo>
                    <a:pt x="197" y="17"/>
                  </a:lnTo>
                  <a:lnTo>
                    <a:pt x="252" y="4"/>
                  </a:lnTo>
                  <a:lnTo>
                    <a:pt x="311"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48" name="Freeform 9"/>
            <p:cNvSpPr>
              <a:spLocks/>
            </p:cNvSpPr>
            <p:nvPr/>
          </p:nvSpPr>
          <p:spPr bwMode="auto">
            <a:xfrm>
              <a:off x="1550885" y="1435414"/>
              <a:ext cx="107181" cy="188690"/>
            </a:xfrm>
            <a:custGeom>
              <a:avLst/>
              <a:gdLst>
                <a:gd name="T0" fmla="*/ 279 w 334"/>
                <a:gd name="T1" fmla="*/ 0 h 587"/>
                <a:gd name="T2" fmla="*/ 309 w 334"/>
                <a:gd name="T3" fmla="*/ 2 h 587"/>
                <a:gd name="T4" fmla="*/ 332 w 334"/>
                <a:gd name="T5" fmla="*/ 7 h 587"/>
                <a:gd name="T6" fmla="*/ 334 w 334"/>
                <a:gd name="T7" fmla="*/ 9 h 587"/>
                <a:gd name="T8" fmla="*/ 334 w 334"/>
                <a:gd name="T9" fmla="*/ 145 h 587"/>
                <a:gd name="T10" fmla="*/ 328 w 334"/>
                <a:gd name="T11" fmla="*/ 141 h 587"/>
                <a:gd name="T12" fmla="*/ 317 w 334"/>
                <a:gd name="T13" fmla="*/ 135 h 587"/>
                <a:gd name="T14" fmla="*/ 298 w 334"/>
                <a:gd name="T15" fmla="*/ 129 h 587"/>
                <a:gd name="T16" fmla="*/ 277 w 334"/>
                <a:gd name="T17" fmla="*/ 124 h 587"/>
                <a:gd name="T18" fmla="*/ 256 w 334"/>
                <a:gd name="T19" fmla="*/ 122 h 587"/>
                <a:gd name="T20" fmla="*/ 223 w 334"/>
                <a:gd name="T21" fmla="*/ 127 h 587"/>
                <a:gd name="T22" fmla="*/ 193 w 334"/>
                <a:gd name="T23" fmla="*/ 143 h 587"/>
                <a:gd name="T24" fmla="*/ 168 w 334"/>
                <a:gd name="T25" fmla="*/ 169 h 587"/>
                <a:gd name="T26" fmla="*/ 151 w 334"/>
                <a:gd name="T27" fmla="*/ 204 h 587"/>
                <a:gd name="T28" fmla="*/ 139 w 334"/>
                <a:gd name="T29" fmla="*/ 244 h 587"/>
                <a:gd name="T30" fmla="*/ 135 w 334"/>
                <a:gd name="T31" fmla="*/ 291 h 587"/>
                <a:gd name="T32" fmla="*/ 135 w 334"/>
                <a:gd name="T33" fmla="*/ 587 h 587"/>
                <a:gd name="T34" fmla="*/ 0 w 334"/>
                <a:gd name="T35" fmla="*/ 587 h 587"/>
                <a:gd name="T36" fmla="*/ 0 w 334"/>
                <a:gd name="T37" fmla="*/ 9 h 587"/>
                <a:gd name="T38" fmla="*/ 135 w 334"/>
                <a:gd name="T39" fmla="*/ 9 h 587"/>
                <a:gd name="T40" fmla="*/ 135 w 334"/>
                <a:gd name="T41" fmla="*/ 110 h 587"/>
                <a:gd name="T42" fmla="*/ 135 w 334"/>
                <a:gd name="T43" fmla="*/ 110 h 587"/>
                <a:gd name="T44" fmla="*/ 151 w 334"/>
                <a:gd name="T45" fmla="*/ 80 h 587"/>
                <a:gd name="T46" fmla="*/ 168 w 334"/>
                <a:gd name="T47" fmla="*/ 53 h 587"/>
                <a:gd name="T48" fmla="*/ 189 w 334"/>
                <a:gd name="T49" fmla="*/ 32 h 587"/>
                <a:gd name="T50" fmla="*/ 216 w 334"/>
                <a:gd name="T51" fmla="*/ 15 h 587"/>
                <a:gd name="T52" fmla="*/ 246 w 334"/>
                <a:gd name="T53" fmla="*/ 3 h 587"/>
                <a:gd name="T54" fmla="*/ 279 w 334"/>
                <a:gd name="T55" fmla="*/ 0 h 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4" h="587">
                  <a:moveTo>
                    <a:pt x="279" y="0"/>
                  </a:moveTo>
                  <a:lnTo>
                    <a:pt x="309" y="2"/>
                  </a:lnTo>
                  <a:lnTo>
                    <a:pt x="332" y="7"/>
                  </a:lnTo>
                  <a:lnTo>
                    <a:pt x="334" y="9"/>
                  </a:lnTo>
                  <a:lnTo>
                    <a:pt x="334" y="145"/>
                  </a:lnTo>
                  <a:lnTo>
                    <a:pt x="328" y="141"/>
                  </a:lnTo>
                  <a:lnTo>
                    <a:pt x="317" y="135"/>
                  </a:lnTo>
                  <a:lnTo>
                    <a:pt x="298" y="129"/>
                  </a:lnTo>
                  <a:lnTo>
                    <a:pt x="277" y="124"/>
                  </a:lnTo>
                  <a:lnTo>
                    <a:pt x="256" y="122"/>
                  </a:lnTo>
                  <a:lnTo>
                    <a:pt x="223" y="127"/>
                  </a:lnTo>
                  <a:lnTo>
                    <a:pt x="193" y="143"/>
                  </a:lnTo>
                  <a:lnTo>
                    <a:pt x="168" y="169"/>
                  </a:lnTo>
                  <a:lnTo>
                    <a:pt x="151" y="204"/>
                  </a:lnTo>
                  <a:lnTo>
                    <a:pt x="139" y="244"/>
                  </a:lnTo>
                  <a:lnTo>
                    <a:pt x="135" y="291"/>
                  </a:lnTo>
                  <a:lnTo>
                    <a:pt x="135" y="587"/>
                  </a:lnTo>
                  <a:lnTo>
                    <a:pt x="0" y="587"/>
                  </a:lnTo>
                  <a:lnTo>
                    <a:pt x="0" y="9"/>
                  </a:lnTo>
                  <a:lnTo>
                    <a:pt x="135" y="9"/>
                  </a:lnTo>
                  <a:lnTo>
                    <a:pt x="135" y="110"/>
                  </a:lnTo>
                  <a:lnTo>
                    <a:pt x="135" y="110"/>
                  </a:lnTo>
                  <a:lnTo>
                    <a:pt x="151" y="80"/>
                  </a:lnTo>
                  <a:lnTo>
                    <a:pt x="168" y="53"/>
                  </a:lnTo>
                  <a:lnTo>
                    <a:pt x="189" y="32"/>
                  </a:lnTo>
                  <a:lnTo>
                    <a:pt x="216" y="15"/>
                  </a:lnTo>
                  <a:lnTo>
                    <a:pt x="246" y="3"/>
                  </a:lnTo>
                  <a:lnTo>
                    <a:pt x="279"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49" name="Freeform 10"/>
            <p:cNvSpPr>
              <a:spLocks noEditPoints="1"/>
            </p:cNvSpPr>
            <p:nvPr/>
          </p:nvSpPr>
          <p:spPr bwMode="auto">
            <a:xfrm>
              <a:off x="1661275" y="1434131"/>
              <a:ext cx="190615" cy="193825"/>
            </a:xfrm>
            <a:custGeom>
              <a:avLst/>
              <a:gdLst>
                <a:gd name="T0" fmla="*/ 263 w 593"/>
                <a:gd name="T1" fmla="*/ 114 h 604"/>
                <a:gd name="T2" fmla="*/ 206 w 593"/>
                <a:gd name="T3" fmla="*/ 141 h 604"/>
                <a:gd name="T4" fmla="*/ 164 w 593"/>
                <a:gd name="T5" fmla="*/ 189 h 604"/>
                <a:gd name="T6" fmla="*/ 143 w 593"/>
                <a:gd name="T7" fmla="*/ 261 h 604"/>
                <a:gd name="T8" fmla="*/ 143 w 593"/>
                <a:gd name="T9" fmla="*/ 347 h 604"/>
                <a:gd name="T10" fmla="*/ 164 w 593"/>
                <a:gd name="T11" fmla="*/ 416 h 604"/>
                <a:gd name="T12" fmla="*/ 206 w 593"/>
                <a:gd name="T13" fmla="*/ 465 h 604"/>
                <a:gd name="T14" fmla="*/ 263 w 593"/>
                <a:gd name="T15" fmla="*/ 488 h 604"/>
                <a:gd name="T16" fmla="*/ 336 w 593"/>
                <a:gd name="T17" fmla="*/ 488 h 604"/>
                <a:gd name="T18" fmla="*/ 393 w 593"/>
                <a:gd name="T19" fmla="*/ 465 h 604"/>
                <a:gd name="T20" fmla="*/ 431 w 593"/>
                <a:gd name="T21" fmla="*/ 418 h 604"/>
                <a:gd name="T22" fmla="*/ 450 w 593"/>
                <a:gd name="T23" fmla="*/ 345 h 604"/>
                <a:gd name="T24" fmla="*/ 450 w 593"/>
                <a:gd name="T25" fmla="*/ 257 h 604"/>
                <a:gd name="T26" fmla="*/ 429 w 593"/>
                <a:gd name="T27" fmla="*/ 187 h 604"/>
                <a:gd name="T28" fmla="*/ 389 w 593"/>
                <a:gd name="T29" fmla="*/ 139 h 604"/>
                <a:gd name="T30" fmla="*/ 332 w 593"/>
                <a:gd name="T31" fmla="*/ 114 h 604"/>
                <a:gd name="T32" fmla="*/ 305 w 593"/>
                <a:gd name="T33" fmla="*/ 0 h 604"/>
                <a:gd name="T34" fmla="*/ 404 w 593"/>
                <a:gd name="T35" fmla="*/ 13 h 604"/>
                <a:gd name="T36" fmla="*/ 485 w 593"/>
                <a:gd name="T37" fmla="*/ 51 h 604"/>
                <a:gd name="T38" fmla="*/ 544 w 593"/>
                <a:gd name="T39" fmla="*/ 112 h 604"/>
                <a:gd name="T40" fmla="*/ 580 w 593"/>
                <a:gd name="T41" fmla="*/ 196 h 604"/>
                <a:gd name="T42" fmla="*/ 593 w 593"/>
                <a:gd name="T43" fmla="*/ 297 h 604"/>
                <a:gd name="T44" fmla="*/ 580 w 593"/>
                <a:gd name="T45" fmla="*/ 398 h 604"/>
                <a:gd name="T46" fmla="*/ 542 w 593"/>
                <a:gd name="T47" fmla="*/ 484 h 604"/>
                <a:gd name="T48" fmla="*/ 477 w 593"/>
                <a:gd name="T49" fmla="*/ 551 h 604"/>
                <a:gd name="T50" fmla="*/ 393 w 593"/>
                <a:gd name="T51" fmla="*/ 591 h 604"/>
                <a:gd name="T52" fmla="*/ 292 w 593"/>
                <a:gd name="T53" fmla="*/ 604 h 604"/>
                <a:gd name="T54" fmla="*/ 194 w 593"/>
                <a:gd name="T55" fmla="*/ 591 h 604"/>
                <a:gd name="T56" fmla="*/ 112 w 593"/>
                <a:gd name="T57" fmla="*/ 553 h 604"/>
                <a:gd name="T58" fmla="*/ 51 w 593"/>
                <a:gd name="T59" fmla="*/ 490 h 604"/>
                <a:gd name="T60" fmla="*/ 13 w 593"/>
                <a:gd name="T61" fmla="*/ 408 h 604"/>
                <a:gd name="T62" fmla="*/ 0 w 593"/>
                <a:gd name="T63" fmla="*/ 309 h 604"/>
                <a:gd name="T64" fmla="*/ 13 w 593"/>
                <a:gd name="T65" fmla="*/ 204 h 604"/>
                <a:gd name="T66" fmla="*/ 51 w 593"/>
                <a:gd name="T67" fmla="*/ 118 h 604"/>
                <a:gd name="T68" fmla="*/ 116 w 593"/>
                <a:gd name="T69" fmla="*/ 53 h 604"/>
                <a:gd name="T70" fmla="*/ 200 w 593"/>
                <a:gd name="T71" fmla="*/ 13 h 604"/>
                <a:gd name="T72" fmla="*/ 305 w 593"/>
                <a:gd name="T73" fmla="*/ 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93" h="604">
                  <a:moveTo>
                    <a:pt x="297" y="112"/>
                  </a:moveTo>
                  <a:lnTo>
                    <a:pt x="263" y="114"/>
                  </a:lnTo>
                  <a:lnTo>
                    <a:pt x="233" y="124"/>
                  </a:lnTo>
                  <a:lnTo>
                    <a:pt x="206" y="141"/>
                  </a:lnTo>
                  <a:lnTo>
                    <a:pt x="183" y="162"/>
                  </a:lnTo>
                  <a:lnTo>
                    <a:pt x="164" y="189"/>
                  </a:lnTo>
                  <a:lnTo>
                    <a:pt x="150" y="223"/>
                  </a:lnTo>
                  <a:lnTo>
                    <a:pt x="143" y="261"/>
                  </a:lnTo>
                  <a:lnTo>
                    <a:pt x="141" y="305"/>
                  </a:lnTo>
                  <a:lnTo>
                    <a:pt x="143" y="347"/>
                  </a:lnTo>
                  <a:lnTo>
                    <a:pt x="150" y="383"/>
                  </a:lnTo>
                  <a:lnTo>
                    <a:pt x="164" y="416"/>
                  </a:lnTo>
                  <a:lnTo>
                    <a:pt x="183" y="442"/>
                  </a:lnTo>
                  <a:lnTo>
                    <a:pt x="206" y="465"/>
                  </a:lnTo>
                  <a:lnTo>
                    <a:pt x="233" y="480"/>
                  </a:lnTo>
                  <a:lnTo>
                    <a:pt x="263" y="488"/>
                  </a:lnTo>
                  <a:lnTo>
                    <a:pt x="299" y="492"/>
                  </a:lnTo>
                  <a:lnTo>
                    <a:pt x="336" y="488"/>
                  </a:lnTo>
                  <a:lnTo>
                    <a:pt x="366" y="480"/>
                  </a:lnTo>
                  <a:lnTo>
                    <a:pt x="393" y="465"/>
                  </a:lnTo>
                  <a:lnTo>
                    <a:pt x="414" y="444"/>
                  </a:lnTo>
                  <a:lnTo>
                    <a:pt x="431" y="418"/>
                  </a:lnTo>
                  <a:lnTo>
                    <a:pt x="443" y="383"/>
                  </a:lnTo>
                  <a:lnTo>
                    <a:pt x="450" y="345"/>
                  </a:lnTo>
                  <a:lnTo>
                    <a:pt x="452" y="301"/>
                  </a:lnTo>
                  <a:lnTo>
                    <a:pt x="450" y="257"/>
                  </a:lnTo>
                  <a:lnTo>
                    <a:pt x="443" y="219"/>
                  </a:lnTo>
                  <a:lnTo>
                    <a:pt x="429" y="187"/>
                  </a:lnTo>
                  <a:lnTo>
                    <a:pt x="412" y="160"/>
                  </a:lnTo>
                  <a:lnTo>
                    <a:pt x="389" y="139"/>
                  </a:lnTo>
                  <a:lnTo>
                    <a:pt x="362" y="124"/>
                  </a:lnTo>
                  <a:lnTo>
                    <a:pt x="332" y="114"/>
                  </a:lnTo>
                  <a:lnTo>
                    <a:pt x="297" y="112"/>
                  </a:lnTo>
                  <a:close/>
                  <a:moveTo>
                    <a:pt x="305" y="0"/>
                  </a:moveTo>
                  <a:lnTo>
                    <a:pt x="357" y="4"/>
                  </a:lnTo>
                  <a:lnTo>
                    <a:pt x="404" y="13"/>
                  </a:lnTo>
                  <a:lnTo>
                    <a:pt x="446" y="28"/>
                  </a:lnTo>
                  <a:lnTo>
                    <a:pt x="485" y="51"/>
                  </a:lnTo>
                  <a:lnTo>
                    <a:pt x="517" y="78"/>
                  </a:lnTo>
                  <a:lnTo>
                    <a:pt x="544" y="112"/>
                  </a:lnTo>
                  <a:lnTo>
                    <a:pt x="565" y="152"/>
                  </a:lnTo>
                  <a:lnTo>
                    <a:pt x="580" y="196"/>
                  </a:lnTo>
                  <a:lnTo>
                    <a:pt x="590" y="244"/>
                  </a:lnTo>
                  <a:lnTo>
                    <a:pt x="593" y="297"/>
                  </a:lnTo>
                  <a:lnTo>
                    <a:pt x="590" y="351"/>
                  </a:lnTo>
                  <a:lnTo>
                    <a:pt x="580" y="398"/>
                  </a:lnTo>
                  <a:lnTo>
                    <a:pt x="565" y="444"/>
                  </a:lnTo>
                  <a:lnTo>
                    <a:pt x="542" y="484"/>
                  </a:lnTo>
                  <a:lnTo>
                    <a:pt x="511" y="521"/>
                  </a:lnTo>
                  <a:lnTo>
                    <a:pt x="477" y="551"/>
                  </a:lnTo>
                  <a:lnTo>
                    <a:pt x="437" y="574"/>
                  </a:lnTo>
                  <a:lnTo>
                    <a:pt x="393" y="591"/>
                  </a:lnTo>
                  <a:lnTo>
                    <a:pt x="345" y="601"/>
                  </a:lnTo>
                  <a:lnTo>
                    <a:pt x="292" y="604"/>
                  </a:lnTo>
                  <a:lnTo>
                    <a:pt x="240" y="601"/>
                  </a:lnTo>
                  <a:lnTo>
                    <a:pt x="194" y="591"/>
                  </a:lnTo>
                  <a:lnTo>
                    <a:pt x="150" y="576"/>
                  </a:lnTo>
                  <a:lnTo>
                    <a:pt x="112" y="553"/>
                  </a:lnTo>
                  <a:lnTo>
                    <a:pt x="80" y="524"/>
                  </a:lnTo>
                  <a:lnTo>
                    <a:pt x="51" y="490"/>
                  </a:lnTo>
                  <a:lnTo>
                    <a:pt x="28" y="452"/>
                  </a:lnTo>
                  <a:lnTo>
                    <a:pt x="13" y="408"/>
                  </a:lnTo>
                  <a:lnTo>
                    <a:pt x="3" y="360"/>
                  </a:lnTo>
                  <a:lnTo>
                    <a:pt x="0" y="309"/>
                  </a:lnTo>
                  <a:lnTo>
                    <a:pt x="3" y="254"/>
                  </a:lnTo>
                  <a:lnTo>
                    <a:pt x="13" y="204"/>
                  </a:lnTo>
                  <a:lnTo>
                    <a:pt x="28" y="158"/>
                  </a:lnTo>
                  <a:lnTo>
                    <a:pt x="51" y="118"/>
                  </a:lnTo>
                  <a:lnTo>
                    <a:pt x="82" y="82"/>
                  </a:lnTo>
                  <a:lnTo>
                    <a:pt x="116" y="53"/>
                  </a:lnTo>
                  <a:lnTo>
                    <a:pt x="156" y="30"/>
                  </a:lnTo>
                  <a:lnTo>
                    <a:pt x="200" y="13"/>
                  </a:lnTo>
                  <a:lnTo>
                    <a:pt x="252" y="4"/>
                  </a:lnTo>
                  <a:lnTo>
                    <a:pt x="305"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50" name="Freeform 11"/>
            <p:cNvSpPr>
              <a:spLocks/>
            </p:cNvSpPr>
            <p:nvPr/>
          </p:nvSpPr>
          <p:spPr bwMode="auto">
            <a:xfrm>
              <a:off x="1873070" y="1434131"/>
              <a:ext cx="123226" cy="193825"/>
            </a:xfrm>
            <a:custGeom>
              <a:avLst/>
              <a:gdLst>
                <a:gd name="T0" fmla="*/ 252 w 384"/>
                <a:gd name="T1" fmla="*/ 2 h 604"/>
                <a:gd name="T2" fmla="*/ 323 w 384"/>
                <a:gd name="T3" fmla="*/ 15 h 604"/>
                <a:gd name="T4" fmla="*/ 354 w 384"/>
                <a:gd name="T5" fmla="*/ 25 h 604"/>
                <a:gd name="T6" fmla="*/ 348 w 384"/>
                <a:gd name="T7" fmla="*/ 147 h 604"/>
                <a:gd name="T8" fmla="*/ 287 w 384"/>
                <a:gd name="T9" fmla="*/ 118 h 604"/>
                <a:gd name="T10" fmla="*/ 216 w 384"/>
                <a:gd name="T11" fmla="*/ 107 h 604"/>
                <a:gd name="T12" fmla="*/ 174 w 384"/>
                <a:gd name="T13" fmla="*/ 114 h 604"/>
                <a:gd name="T14" fmla="*/ 147 w 384"/>
                <a:gd name="T15" fmla="*/ 135 h 604"/>
                <a:gd name="T16" fmla="*/ 138 w 384"/>
                <a:gd name="T17" fmla="*/ 166 h 604"/>
                <a:gd name="T18" fmla="*/ 153 w 384"/>
                <a:gd name="T19" fmla="*/ 210 h 604"/>
                <a:gd name="T20" fmla="*/ 197 w 384"/>
                <a:gd name="T21" fmla="*/ 236 h 604"/>
                <a:gd name="T22" fmla="*/ 285 w 384"/>
                <a:gd name="T23" fmla="*/ 274 h 604"/>
                <a:gd name="T24" fmla="*/ 350 w 384"/>
                <a:gd name="T25" fmla="*/ 324 h 604"/>
                <a:gd name="T26" fmla="*/ 380 w 384"/>
                <a:gd name="T27" fmla="*/ 387 h 604"/>
                <a:gd name="T28" fmla="*/ 380 w 384"/>
                <a:gd name="T29" fmla="*/ 463 h 604"/>
                <a:gd name="T30" fmla="*/ 348 w 384"/>
                <a:gd name="T31" fmla="*/ 528 h 604"/>
                <a:gd name="T32" fmla="*/ 287 w 384"/>
                <a:gd name="T33" fmla="*/ 576 h 604"/>
                <a:gd name="T34" fmla="*/ 203 w 384"/>
                <a:gd name="T35" fmla="*/ 601 h 604"/>
                <a:gd name="T36" fmla="*/ 117 w 384"/>
                <a:gd name="T37" fmla="*/ 603 h 604"/>
                <a:gd name="T38" fmla="*/ 35 w 384"/>
                <a:gd name="T39" fmla="*/ 585 h 604"/>
                <a:gd name="T40" fmla="*/ 0 w 384"/>
                <a:gd name="T41" fmla="*/ 572 h 604"/>
                <a:gd name="T42" fmla="*/ 6 w 384"/>
                <a:gd name="T43" fmla="*/ 444 h 604"/>
                <a:gd name="T44" fmla="*/ 82 w 384"/>
                <a:gd name="T45" fmla="*/ 482 h 604"/>
                <a:gd name="T46" fmla="*/ 159 w 384"/>
                <a:gd name="T47" fmla="*/ 496 h 604"/>
                <a:gd name="T48" fmla="*/ 214 w 384"/>
                <a:gd name="T49" fmla="*/ 488 h 604"/>
                <a:gd name="T50" fmla="*/ 243 w 384"/>
                <a:gd name="T51" fmla="*/ 459 h 604"/>
                <a:gd name="T52" fmla="*/ 245 w 384"/>
                <a:gd name="T53" fmla="*/ 421 h 604"/>
                <a:gd name="T54" fmla="*/ 226 w 384"/>
                <a:gd name="T55" fmla="*/ 395 h 604"/>
                <a:gd name="T56" fmla="*/ 189 w 384"/>
                <a:gd name="T57" fmla="*/ 372 h 604"/>
                <a:gd name="T58" fmla="*/ 138 w 384"/>
                <a:gd name="T59" fmla="*/ 349 h 604"/>
                <a:gd name="T60" fmla="*/ 77 w 384"/>
                <a:gd name="T61" fmla="*/ 316 h 604"/>
                <a:gd name="T62" fmla="*/ 31 w 384"/>
                <a:gd name="T63" fmla="*/ 276 h 604"/>
                <a:gd name="T64" fmla="*/ 4 w 384"/>
                <a:gd name="T65" fmla="*/ 215 h 604"/>
                <a:gd name="T66" fmla="*/ 4 w 384"/>
                <a:gd name="T67" fmla="*/ 139 h 604"/>
                <a:gd name="T68" fmla="*/ 35 w 384"/>
                <a:gd name="T69" fmla="*/ 76 h 604"/>
                <a:gd name="T70" fmla="*/ 96 w 384"/>
                <a:gd name="T71" fmla="*/ 27 h 604"/>
                <a:gd name="T72" fmla="*/ 174 w 384"/>
                <a:gd name="T73" fmla="*/ 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84" h="604">
                  <a:moveTo>
                    <a:pt x="222" y="0"/>
                  </a:moveTo>
                  <a:lnTo>
                    <a:pt x="252" y="2"/>
                  </a:lnTo>
                  <a:lnTo>
                    <a:pt x="289" y="7"/>
                  </a:lnTo>
                  <a:lnTo>
                    <a:pt x="323" y="15"/>
                  </a:lnTo>
                  <a:lnTo>
                    <a:pt x="352" y="25"/>
                  </a:lnTo>
                  <a:lnTo>
                    <a:pt x="354" y="25"/>
                  </a:lnTo>
                  <a:lnTo>
                    <a:pt x="354" y="151"/>
                  </a:lnTo>
                  <a:lnTo>
                    <a:pt x="348" y="147"/>
                  </a:lnTo>
                  <a:lnTo>
                    <a:pt x="319" y="131"/>
                  </a:lnTo>
                  <a:lnTo>
                    <a:pt x="287" y="118"/>
                  </a:lnTo>
                  <a:lnTo>
                    <a:pt x="252" y="110"/>
                  </a:lnTo>
                  <a:lnTo>
                    <a:pt x="216" y="107"/>
                  </a:lnTo>
                  <a:lnTo>
                    <a:pt x="193" y="109"/>
                  </a:lnTo>
                  <a:lnTo>
                    <a:pt x="174" y="114"/>
                  </a:lnTo>
                  <a:lnTo>
                    <a:pt x="159" y="124"/>
                  </a:lnTo>
                  <a:lnTo>
                    <a:pt x="147" y="135"/>
                  </a:lnTo>
                  <a:lnTo>
                    <a:pt x="140" y="149"/>
                  </a:lnTo>
                  <a:lnTo>
                    <a:pt x="138" y="166"/>
                  </a:lnTo>
                  <a:lnTo>
                    <a:pt x="142" y="191"/>
                  </a:lnTo>
                  <a:lnTo>
                    <a:pt x="153" y="210"/>
                  </a:lnTo>
                  <a:lnTo>
                    <a:pt x="170" y="221"/>
                  </a:lnTo>
                  <a:lnTo>
                    <a:pt x="197" y="236"/>
                  </a:lnTo>
                  <a:lnTo>
                    <a:pt x="235" y="252"/>
                  </a:lnTo>
                  <a:lnTo>
                    <a:pt x="285" y="274"/>
                  </a:lnTo>
                  <a:lnTo>
                    <a:pt x="323" y="299"/>
                  </a:lnTo>
                  <a:lnTo>
                    <a:pt x="350" y="324"/>
                  </a:lnTo>
                  <a:lnTo>
                    <a:pt x="369" y="355"/>
                  </a:lnTo>
                  <a:lnTo>
                    <a:pt x="380" y="387"/>
                  </a:lnTo>
                  <a:lnTo>
                    <a:pt x="384" y="423"/>
                  </a:lnTo>
                  <a:lnTo>
                    <a:pt x="380" y="463"/>
                  </a:lnTo>
                  <a:lnTo>
                    <a:pt x="369" y="498"/>
                  </a:lnTo>
                  <a:lnTo>
                    <a:pt x="348" y="528"/>
                  </a:lnTo>
                  <a:lnTo>
                    <a:pt x="321" y="555"/>
                  </a:lnTo>
                  <a:lnTo>
                    <a:pt x="287" y="576"/>
                  </a:lnTo>
                  <a:lnTo>
                    <a:pt x="249" y="591"/>
                  </a:lnTo>
                  <a:lnTo>
                    <a:pt x="203" y="601"/>
                  </a:lnTo>
                  <a:lnTo>
                    <a:pt x="153" y="604"/>
                  </a:lnTo>
                  <a:lnTo>
                    <a:pt x="117" y="603"/>
                  </a:lnTo>
                  <a:lnTo>
                    <a:pt x="75" y="595"/>
                  </a:lnTo>
                  <a:lnTo>
                    <a:pt x="35" y="585"/>
                  </a:lnTo>
                  <a:lnTo>
                    <a:pt x="2" y="572"/>
                  </a:lnTo>
                  <a:lnTo>
                    <a:pt x="0" y="572"/>
                  </a:lnTo>
                  <a:lnTo>
                    <a:pt x="0" y="440"/>
                  </a:lnTo>
                  <a:lnTo>
                    <a:pt x="6" y="444"/>
                  </a:lnTo>
                  <a:lnTo>
                    <a:pt x="42" y="465"/>
                  </a:lnTo>
                  <a:lnTo>
                    <a:pt x="82" y="482"/>
                  </a:lnTo>
                  <a:lnTo>
                    <a:pt x="123" y="494"/>
                  </a:lnTo>
                  <a:lnTo>
                    <a:pt x="159" y="496"/>
                  </a:lnTo>
                  <a:lnTo>
                    <a:pt x="189" y="494"/>
                  </a:lnTo>
                  <a:lnTo>
                    <a:pt x="214" y="488"/>
                  </a:lnTo>
                  <a:lnTo>
                    <a:pt x="233" y="477"/>
                  </a:lnTo>
                  <a:lnTo>
                    <a:pt x="243" y="459"/>
                  </a:lnTo>
                  <a:lnTo>
                    <a:pt x="247" y="439"/>
                  </a:lnTo>
                  <a:lnTo>
                    <a:pt x="245" y="421"/>
                  </a:lnTo>
                  <a:lnTo>
                    <a:pt x="239" y="406"/>
                  </a:lnTo>
                  <a:lnTo>
                    <a:pt x="226" y="395"/>
                  </a:lnTo>
                  <a:lnTo>
                    <a:pt x="209" y="381"/>
                  </a:lnTo>
                  <a:lnTo>
                    <a:pt x="189" y="372"/>
                  </a:lnTo>
                  <a:lnTo>
                    <a:pt x="167" y="360"/>
                  </a:lnTo>
                  <a:lnTo>
                    <a:pt x="138" y="349"/>
                  </a:lnTo>
                  <a:lnTo>
                    <a:pt x="103" y="334"/>
                  </a:lnTo>
                  <a:lnTo>
                    <a:pt x="77" y="316"/>
                  </a:lnTo>
                  <a:lnTo>
                    <a:pt x="54" y="301"/>
                  </a:lnTo>
                  <a:lnTo>
                    <a:pt x="31" y="276"/>
                  </a:lnTo>
                  <a:lnTo>
                    <a:pt x="14" y="248"/>
                  </a:lnTo>
                  <a:lnTo>
                    <a:pt x="4" y="215"/>
                  </a:lnTo>
                  <a:lnTo>
                    <a:pt x="0" y="177"/>
                  </a:lnTo>
                  <a:lnTo>
                    <a:pt x="4" y="139"/>
                  </a:lnTo>
                  <a:lnTo>
                    <a:pt x="16" y="105"/>
                  </a:lnTo>
                  <a:lnTo>
                    <a:pt x="35" y="76"/>
                  </a:lnTo>
                  <a:lnTo>
                    <a:pt x="61" y="49"/>
                  </a:lnTo>
                  <a:lnTo>
                    <a:pt x="96" y="27"/>
                  </a:lnTo>
                  <a:lnTo>
                    <a:pt x="132" y="11"/>
                  </a:lnTo>
                  <a:lnTo>
                    <a:pt x="174" y="4"/>
                  </a:lnTo>
                  <a:lnTo>
                    <a:pt x="222"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51" name="Freeform 12"/>
            <p:cNvSpPr>
              <a:spLocks noEditPoints="1"/>
            </p:cNvSpPr>
            <p:nvPr/>
          </p:nvSpPr>
          <p:spPr bwMode="auto">
            <a:xfrm>
              <a:off x="2014908" y="1434131"/>
              <a:ext cx="190615" cy="193825"/>
            </a:xfrm>
            <a:custGeom>
              <a:avLst/>
              <a:gdLst>
                <a:gd name="T0" fmla="*/ 264 w 594"/>
                <a:gd name="T1" fmla="*/ 114 h 604"/>
                <a:gd name="T2" fmla="*/ 207 w 594"/>
                <a:gd name="T3" fmla="*/ 141 h 604"/>
                <a:gd name="T4" fmla="*/ 165 w 594"/>
                <a:gd name="T5" fmla="*/ 189 h 604"/>
                <a:gd name="T6" fmla="*/ 144 w 594"/>
                <a:gd name="T7" fmla="*/ 261 h 604"/>
                <a:gd name="T8" fmla="*/ 144 w 594"/>
                <a:gd name="T9" fmla="*/ 347 h 604"/>
                <a:gd name="T10" fmla="*/ 165 w 594"/>
                <a:gd name="T11" fmla="*/ 416 h 604"/>
                <a:gd name="T12" fmla="*/ 207 w 594"/>
                <a:gd name="T13" fmla="*/ 465 h 604"/>
                <a:gd name="T14" fmla="*/ 264 w 594"/>
                <a:gd name="T15" fmla="*/ 488 h 604"/>
                <a:gd name="T16" fmla="*/ 337 w 594"/>
                <a:gd name="T17" fmla="*/ 488 h 604"/>
                <a:gd name="T18" fmla="*/ 392 w 594"/>
                <a:gd name="T19" fmla="*/ 465 h 604"/>
                <a:gd name="T20" fmla="*/ 432 w 594"/>
                <a:gd name="T21" fmla="*/ 418 h 604"/>
                <a:gd name="T22" fmla="*/ 451 w 594"/>
                <a:gd name="T23" fmla="*/ 345 h 604"/>
                <a:gd name="T24" fmla="*/ 451 w 594"/>
                <a:gd name="T25" fmla="*/ 257 h 604"/>
                <a:gd name="T26" fmla="*/ 430 w 594"/>
                <a:gd name="T27" fmla="*/ 187 h 604"/>
                <a:gd name="T28" fmla="*/ 390 w 594"/>
                <a:gd name="T29" fmla="*/ 139 h 604"/>
                <a:gd name="T30" fmla="*/ 333 w 594"/>
                <a:gd name="T31" fmla="*/ 114 h 604"/>
                <a:gd name="T32" fmla="*/ 306 w 594"/>
                <a:gd name="T33" fmla="*/ 0 h 604"/>
                <a:gd name="T34" fmla="*/ 405 w 594"/>
                <a:gd name="T35" fmla="*/ 13 h 604"/>
                <a:gd name="T36" fmla="*/ 485 w 594"/>
                <a:gd name="T37" fmla="*/ 51 h 604"/>
                <a:gd name="T38" fmla="*/ 545 w 594"/>
                <a:gd name="T39" fmla="*/ 112 h 604"/>
                <a:gd name="T40" fmla="*/ 581 w 594"/>
                <a:gd name="T41" fmla="*/ 196 h 604"/>
                <a:gd name="T42" fmla="*/ 594 w 594"/>
                <a:gd name="T43" fmla="*/ 297 h 604"/>
                <a:gd name="T44" fmla="*/ 581 w 594"/>
                <a:gd name="T45" fmla="*/ 398 h 604"/>
                <a:gd name="T46" fmla="*/ 543 w 594"/>
                <a:gd name="T47" fmla="*/ 484 h 604"/>
                <a:gd name="T48" fmla="*/ 478 w 594"/>
                <a:gd name="T49" fmla="*/ 551 h 604"/>
                <a:gd name="T50" fmla="*/ 394 w 594"/>
                <a:gd name="T51" fmla="*/ 591 h 604"/>
                <a:gd name="T52" fmla="*/ 293 w 594"/>
                <a:gd name="T53" fmla="*/ 604 h 604"/>
                <a:gd name="T54" fmla="*/ 195 w 594"/>
                <a:gd name="T55" fmla="*/ 591 h 604"/>
                <a:gd name="T56" fmla="*/ 113 w 594"/>
                <a:gd name="T57" fmla="*/ 553 h 604"/>
                <a:gd name="T58" fmla="*/ 52 w 594"/>
                <a:gd name="T59" fmla="*/ 490 h 604"/>
                <a:gd name="T60" fmla="*/ 14 w 594"/>
                <a:gd name="T61" fmla="*/ 408 h 604"/>
                <a:gd name="T62" fmla="*/ 0 w 594"/>
                <a:gd name="T63" fmla="*/ 309 h 604"/>
                <a:gd name="T64" fmla="*/ 14 w 594"/>
                <a:gd name="T65" fmla="*/ 204 h 604"/>
                <a:gd name="T66" fmla="*/ 52 w 594"/>
                <a:gd name="T67" fmla="*/ 118 h 604"/>
                <a:gd name="T68" fmla="*/ 117 w 594"/>
                <a:gd name="T69" fmla="*/ 53 h 604"/>
                <a:gd name="T70" fmla="*/ 201 w 594"/>
                <a:gd name="T71" fmla="*/ 13 h 604"/>
                <a:gd name="T72" fmla="*/ 306 w 594"/>
                <a:gd name="T73" fmla="*/ 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94" h="604">
                  <a:moveTo>
                    <a:pt x="298" y="112"/>
                  </a:moveTo>
                  <a:lnTo>
                    <a:pt x="264" y="114"/>
                  </a:lnTo>
                  <a:lnTo>
                    <a:pt x="233" y="124"/>
                  </a:lnTo>
                  <a:lnTo>
                    <a:pt x="207" y="141"/>
                  </a:lnTo>
                  <a:lnTo>
                    <a:pt x="184" y="162"/>
                  </a:lnTo>
                  <a:lnTo>
                    <a:pt x="165" y="189"/>
                  </a:lnTo>
                  <a:lnTo>
                    <a:pt x="151" y="223"/>
                  </a:lnTo>
                  <a:lnTo>
                    <a:pt x="144" y="261"/>
                  </a:lnTo>
                  <a:lnTo>
                    <a:pt x="142" y="305"/>
                  </a:lnTo>
                  <a:lnTo>
                    <a:pt x="144" y="347"/>
                  </a:lnTo>
                  <a:lnTo>
                    <a:pt x="151" y="383"/>
                  </a:lnTo>
                  <a:lnTo>
                    <a:pt x="165" y="416"/>
                  </a:lnTo>
                  <a:lnTo>
                    <a:pt x="184" y="442"/>
                  </a:lnTo>
                  <a:lnTo>
                    <a:pt x="207" y="465"/>
                  </a:lnTo>
                  <a:lnTo>
                    <a:pt x="233" y="480"/>
                  </a:lnTo>
                  <a:lnTo>
                    <a:pt x="264" y="488"/>
                  </a:lnTo>
                  <a:lnTo>
                    <a:pt x="300" y="492"/>
                  </a:lnTo>
                  <a:lnTo>
                    <a:pt x="337" y="488"/>
                  </a:lnTo>
                  <a:lnTo>
                    <a:pt x="367" y="480"/>
                  </a:lnTo>
                  <a:lnTo>
                    <a:pt x="392" y="465"/>
                  </a:lnTo>
                  <a:lnTo>
                    <a:pt x="415" y="444"/>
                  </a:lnTo>
                  <a:lnTo>
                    <a:pt x="432" y="418"/>
                  </a:lnTo>
                  <a:lnTo>
                    <a:pt x="443" y="383"/>
                  </a:lnTo>
                  <a:lnTo>
                    <a:pt x="451" y="345"/>
                  </a:lnTo>
                  <a:lnTo>
                    <a:pt x="453" y="301"/>
                  </a:lnTo>
                  <a:lnTo>
                    <a:pt x="451" y="257"/>
                  </a:lnTo>
                  <a:lnTo>
                    <a:pt x="443" y="219"/>
                  </a:lnTo>
                  <a:lnTo>
                    <a:pt x="430" y="187"/>
                  </a:lnTo>
                  <a:lnTo>
                    <a:pt x="411" y="160"/>
                  </a:lnTo>
                  <a:lnTo>
                    <a:pt x="390" y="139"/>
                  </a:lnTo>
                  <a:lnTo>
                    <a:pt x="363" y="124"/>
                  </a:lnTo>
                  <a:lnTo>
                    <a:pt x="333" y="114"/>
                  </a:lnTo>
                  <a:lnTo>
                    <a:pt x="298" y="112"/>
                  </a:lnTo>
                  <a:close/>
                  <a:moveTo>
                    <a:pt x="306" y="0"/>
                  </a:moveTo>
                  <a:lnTo>
                    <a:pt x="358" y="4"/>
                  </a:lnTo>
                  <a:lnTo>
                    <a:pt x="405" y="13"/>
                  </a:lnTo>
                  <a:lnTo>
                    <a:pt x="447" y="28"/>
                  </a:lnTo>
                  <a:lnTo>
                    <a:pt x="485" y="51"/>
                  </a:lnTo>
                  <a:lnTo>
                    <a:pt x="518" y="78"/>
                  </a:lnTo>
                  <a:lnTo>
                    <a:pt x="545" y="112"/>
                  </a:lnTo>
                  <a:lnTo>
                    <a:pt x="566" y="152"/>
                  </a:lnTo>
                  <a:lnTo>
                    <a:pt x="581" y="196"/>
                  </a:lnTo>
                  <a:lnTo>
                    <a:pt x="591" y="244"/>
                  </a:lnTo>
                  <a:lnTo>
                    <a:pt x="594" y="297"/>
                  </a:lnTo>
                  <a:lnTo>
                    <a:pt x="591" y="351"/>
                  </a:lnTo>
                  <a:lnTo>
                    <a:pt x="581" y="398"/>
                  </a:lnTo>
                  <a:lnTo>
                    <a:pt x="564" y="444"/>
                  </a:lnTo>
                  <a:lnTo>
                    <a:pt x="543" y="484"/>
                  </a:lnTo>
                  <a:lnTo>
                    <a:pt x="512" y="521"/>
                  </a:lnTo>
                  <a:lnTo>
                    <a:pt x="478" y="551"/>
                  </a:lnTo>
                  <a:lnTo>
                    <a:pt x="438" y="574"/>
                  </a:lnTo>
                  <a:lnTo>
                    <a:pt x="394" y="591"/>
                  </a:lnTo>
                  <a:lnTo>
                    <a:pt x="346" y="601"/>
                  </a:lnTo>
                  <a:lnTo>
                    <a:pt x="293" y="604"/>
                  </a:lnTo>
                  <a:lnTo>
                    <a:pt x="241" y="601"/>
                  </a:lnTo>
                  <a:lnTo>
                    <a:pt x="195" y="591"/>
                  </a:lnTo>
                  <a:lnTo>
                    <a:pt x="151" y="576"/>
                  </a:lnTo>
                  <a:lnTo>
                    <a:pt x="113" y="553"/>
                  </a:lnTo>
                  <a:lnTo>
                    <a:pt x="79" y="524"/>
                  </a:lnTo>
                  <a:lnTo>
                    <a:pt x="52" y="490"/>
                  </a:lnTo>
                  <a:lnTo>
                    <a:pt x="29" y="452"/>
                  </a:lnTo>
                  <a:lnTo>
                    <a:pt x="14" y="408"/>
                  </a:lnTo>
                  <a:lnTo>
                    <a:pt x="4" y="360"/>
                  </a:lnTo>
                  <a:lnTo>
                    <a:pt x="0" y="309"/>
                  </a:lnTo>
                  <a:lnTo>
                    <a:pt x="4" y="254"/>
                  </a:lnTo>
                  <a:lnTo>
                    <a:pt x="14" y="204"/>
                  </a:lnTo>
                  <a:lnTo>
                    <a:pt x="29" y="158"/>
                  </a:lnTo>
                  <a:lnTo>
                    <a:pt x="52" y="118"/>
                  </a:lnTo>
                  <a:lnTo>
                    <a:pt x="81" y="82"/>
                  </a:lnTo>
                  <a:lnTo>
                    <a:pt x="117" y="53"/>
                  </a:lnTo>
                  <a:lnTo>
                    <a:pt x="157" y="30"/>
                  </a:lnTo>
                  <a:lnTo>
                    <a:pt x="201" y="13"/>
                  </a:lnTo>
                  <a:lnTo>
                    <a:pt x="251" y="4"/>
                  </a:lnTo>
                  <a:lnTo>
                    <a:pt x="306"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52" name="Freeform 13"/>
            <p:cNvSpPr>
              <a:spLocks/>
            </p:cNvSpPr>
            <p:nvPr/>
          </p:nvSpPr>
          <p:spPr bwMode="auto">
            <a:xfrm>
              <a:off x="2210016" y="1346845"/>
              <a:ext cx="227840" cy="281110"/>
            </a:xfrm>
            <a:custGeom>
              <a:avLst/>
              <a:gdLst>
                <a:gd name="T0" fmla="*/ 347 w 710"/>
                <a:gd name="T1" fmla="*/ 2 h 877"/>
                <a:gd name="T2" fmla="*/ 384 w 710"/>
                <a:gd name="T3" fmla="*/ 12 h 877"/>
                <a:gd name="T4" fmla="*/ 378 w 710"/>
                <a:gd name="T5" fmla="*/ 124 h 877"/>
                <a:gd name="T6" fmla="*/ 319 w 710"/>
                <a:gd name="T7" fmla="*/ 111 h 877"/>
                <a:gd name="T8" fmla="*/ 273 w 710"/>
                <a:gd name="T9" fmla="*/ 122 h 877"/>
                <a:gd name="T10" fmla="*/ 242 w 710"/>
                <a:gd name="T11" fmla="*/ 157 h 877"/>
                <a:gd name="T12" fmla="*/ 233 w 710"/>
                <a:gd name="T13" fmla="*/ 214 h 877"/>
                <a:gd name="T14" fmla="*/ 437 w 710"/>
                <a:gd name="T15" fmla="*/ 286 h 877"/>
                <a:gd name="T16" fmla="*/ 439 w 710"/>
                <a:gd name="T17" fmla="*/ 155 h 877"/>
                <a:gd name="T18" fmla="*/ 573 w 710"/>
                <a:gd name="T19" fmla="*/ 115 h 877"/>
                <a:gd name="T20" fmla="*/ 710 w 710"/>
                <a:gd name="T21" fmla="*/ 286 h 877"/>
                <a:gd name="T22" fmla="*/ 573 w 710"/>
                <a:gd name="T23" fmla="*/ 397 h 877"/>
                <a:gd name="T24" fmla="*/ 575 w 710"/>
                <a:gd name="T25" fmla="*/ 702 h 877"/>
                <a:gd name="T26" fmla="*/ 592 w 710"/>
                <a:gd name="T27" fmla="*/ 744 h 877"/>
                <a:gd name="T28" fmla="*/ 626 w 710"/>
                <a:gd name="T29" fmla="*/ 763 h 877"/>
                <a:gd name="T30" fmla="*/ 659 w 710"/>
                <a:gd name="T31" fmla="*/ 765 h 877"/>
                <a:gd name="T32" fmla="*/ 678 w 710"/>
                <a:gd name="T33" fmla="*/ 761 h 877"/>
                <a:gd name="T34" fmla="*/ 697 w 710"/>
                <a:gd name="T35" fmla="*/ 753 h 877"/>
                <a:gd name="T36" fmla="*/ 710 w 710"/>
                <a:gd name="T37" fmla="*/ 744 h 877"/>
                <a:gd name="T38" fmla="*/ 708 w 710"/>
                <a:gd name="T39" fmla="*/ 858 h 877"/>
                <a:gd name="T40" fmla="*/ 666 w 710"/>
                <a:gd name="T41" fmla="*/ 872 h 877"/>
                <a:gd name="T42" fmla="*/ 609 w 710"/>
                <a:gd name="T43" fmla="*/ 877 h 877"/>
                <a:gd name="T44" fmla="*/ 525 w 710"/>
                <a:gd name="T45" fmla="*/ 862 h 877"/>
                <a:gd name="T46" fmla="*/ 468 w 710"/>
                <a:gd name="T47" fmla="*/ 816 h 877"/>
                <a:gd name="T48" fmla="*/ 441 w 710"/>
                <a:gd name="T49" fmla="*/ 742 h 877"/>
                <a:gd name="T50" fmla="*/ 437 w 710"/>
                <a:gd name="T51" fmla="*/ 397 h 877"/>
                <a:gd name="T52" fmla="*/ 233 w 710"/>
                <a:gd name="T53" fmla="*/ 864 h 877"/>
                <a:gd name="T54" fmla="*/ 95 w 710"/>
                <a:gd name="T55" fmla="*/ 397 h 877"/>
                <a:gd name="T56" fmla="*/ 0 w 710"/>
                <a:gd name="T57" fmla="*/ 286 h 877"/>
                <a:gd name="T58" fmla="*/ 95 w 710"/>
                <a:gd name="T59" fmla="*/ 206 h 877"/>
                <a:gd name="T60" fmla="*/ 107 w 710"/>
                <a:gd name="T61" fmla="*/ 132 h 877"/>
                <a:gd name="T62" fmla="*/ 141 w 710"/>
                <a:gd name="T63" fmla="*/ 71 h 877"/>
                <a:gd name="T64" fmla="*/ 196 w 710"/>
                <a:gd name="T65" fmla="*/ 25 h 877"/>
                <a:gd name="T66" fmla="*/ 265 w 710"/>
                <a:gd name="T67" fmla="*/ 2 h 8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10" h="877">
                  <a:moveTo>
                    <a:pt x="305" y="0"/>
                  </a:moveTo>
                  <a:lnTo>
                    <a:pt x="347" y="2"/>
                  </a:lnTo>
                  <a:lnTo>
                    <a:pt x="382" y="10"/>
                  </a:lnTo>
                  <a:lnTo>
                    <a:pt x="384" y="12"/>
                  </a:lnTo>
                  <a:lnTo>
                    <a:pt x="384" y="128"/>
                  </a:lnTo>
                  <a:lnTo>
                    <a:pt x="378" y="124"/>
                  </a:lnTo>
                  <a:lnTo>
                    <a:pt x="347" y="115"/>
                  </a:lnTo>
                  <a:lnTo>
                    <a:pt x="319" y="111"/>
                  </a:lnTo>
                  <a:lnTo>
                    <a:pt x="294" y="115"/>
                  </a:lnTo>
                  <a:lnTo>
                    <a:pt x="273" y="122"/>
                  </a:lnTo>
                  <a:lnTo>
                    <a:pt x="256" y="137"/>
                  </a:lnTo>
                  <a:lnTo>
                    <a:pt x="242" y="157"/>
                  </a:lnTo>
                  <a:lnTo>
                    <a:pt x="235" y="183"/>
                  </a:lnTo>
                  <a:lnTo>
                    <a:pt x="233" y="214"/>
                  </a:lnTo>
                  <a:lnTo>
                    <a:pt x="233" y="286"/>
                  </a:lnTo>
                  <a:lnTo>
                    <a:pt x="437" y="286"/>
                  </a:lnTo>
                  <a:lnTo>
                    <a:pt x="437" y="157"/>
                  </a:lnTo>
                  <a:lnTo>
                    <a:pt x="439" y="155"/>
                  </a:lnTo>
                  <a:lnTo>
                    <a:pt x="569" y="116"/>
                  </a:lnTo>
                  <a:lnTo>
                    <a:pt x="573" y="115"/>
                  </a:lnTo>
                  <a:lnTo>
                    <a:pt x="573" y="286"/>
                  </a:lnTo>
                  <a:lnTo>
                    <a:pt x="710" y="286"/>
                  </a:lnTo>
                  <a:lnTo>
                    <a:pt x="710" y="397"/>
                  </a:lnTo>
                  <a:lnTo>
                    <a:pt x="573" y="397"/>
                  </a:lnTo>
                  <a:lnTo>
                    <a:pt x="573" y="670"/>
                  </a:lnTo>
                  <a:lnTo>
                    <a:pt x="575" y="702"/>
                  </a:lnTo>
                  <a:lnTo>
                    <a:pt x="582" y="727"/>
                  </a:lnTo>
                  <a:lnTo>
                    <a:pt x="592" y="744"/>
                  </a:lnTo>
                  <a:lnTo>
                    <a:pt x="607" y="755"/>
                  </a:lnTo>
                  <a:lnTo>
                    <a:pt x="626" y="763"/>
                  </a:lnTo>
                  <a:lnTo>
                    <a:pt x="651" y="765"/>
                  </a:lnTo>
                  <a:lnTo>
                    <a:pt x="659" y="765"/>
                  </a:lnTo>
                  <a:lnTo>
                    <a:pt x="666" y="763"/>
                  </a:lnTo>
                  <a:lnTo>
                    <a:pt x="678" y="761"/>
                  </a:lnTo>
                  <a:lnTo>
                    <a:pt x="687" y="757"/>
                  </a:lnTo>
                  <a:lnTo>
                    <a:pt x="697" y="753"/>
                  </a:lnTo>
                  <a:lnTo>
                    <a:pt x="704" y="748"/>
                  </a:lnTo>
                  <a:lnTo>
                    <a:pt x="710" y="744"/>
                  </a:lnTo>
                  <a:lnTo>
                    <a:pt x="710" y="856"/>
                  </a:lnTo>
                  <a:lnTo>
                    <a:pt x="708" y="858"/>
                  </a:lnTo>
                  <a:lnTo>
                    <a:pt x="693" y="864"/>
                  </a:lnTo>
                  <a:lnTo>
                    <a:pt x="666" y="872"/>
                  </a:lnTo>
                  <a:lnTo>
                    <a:pt x="638" y="876"/>
                  </a:lnTo>
                  <a:lnTo>
                    <a:pt x="609" y="877"/>
                  </a:lnTo>
                  <a:lnTo>
                    <a:pt x="563" y="874"/>
                  </a:lnTo>
                  <a:lnTo>
                    <a:pt x="525" y="862"/>
                  </a:lnTo>
                  <a:lnTo>
                    <a:pt x="492" y="843"/>
                  </a:lnTo>
                  <a:lnTo>
                    <a:pt x="468" y="816"/>
                  </a:lnTo>
                  <a:lnTo>
                    <a:pt x="450" y="784"/>
                  </a:lnTo>
                  <a:lnTo>
                    <a:pt x="441" y="742"/>
                  </a:lnTo>
                  <a:lnTo>
                    <a:pt x="437" y="694"/>
                  </a:lnTo>
                  <a:lnTo>
                    <a:pt x="437" y="397"/>
                  </a:lnTo>
                  <a:lnTo>
                    <a:pt x="233" y="397"/>
                  </a:lnTo>
                  <a:lnTo>
                    <a:pt x="233" y="864"/>
                  </a:lnTo>
                  <a:lnTo>
                    <a:pt x="95" y="864"/>
                  </a:lnTo>
                  <a:lnTo>
                    <a:pt x="95" y="397"/>
                  </a:lnTo>
                  <a:lnTo>
                    <a:pt x="0" y="397"/>
                  </a:lnTo>
                  <a:lnTo>
                    <a:pt x="0" y="286"/>
                  </a:lnTo>
                  <a:lnTo>
                    <a:pt x="95" y="286"/>
                  </a:lnTo>
                  <a:lnTo>
                    <a:pt x="95" y="206"/>
                  </a:lnTo>
                  <a:lnTo>
                    <a:pt x="99" y="168"/>
                  </a:lnTo>
                  <a:lnTo>
                    <a:pt x="107" y="132"/>
                  </a:lnTo>
                  <a:lnTo>
                    <a:pt x="122" y="99"/>
                  </a:lnTo>
                  <a:lnTo>
                    <a:pt x="141" y="71"/>
                  </a:lnTo>
                  <a:lnTo>
                    <a:pt x="166" y="46"/>
                  </a:lnTo>
                  <a:lnTo>
                    <a:pt x="196" y="25"/>
                  </a:lnTo>
                  <a:lnTo>
                    <a:pt x="229" y="12"/>
                  </a:lnTo>
                  <a:lnTo>
                    <a:pt x="265" y="2"/>
                  </a:lnTo>
                  <a:lnTo>
                    <a:pt x="305"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53" name="Rectangle 14"/>
            <p:cNvSpPr>
              <a:spLocks noChangeArrowheads="1"/>
            </p:cNvSpPr>
            <p:nvPr/>
          </p:nvSpPr>
          <p:spPr bwMode="auto">
            <a:xfrm>
              <a:off x="416178" y="1279456"/>
              <a:ext cx="205377" cy="204093"/>
            </a:xfrm>
            <a:prstGeom prst="rect">
              <a:avLst/>
            </a:prstGeom>
            <a:solidFill>
              <a:srgbClr val="FF4000"/>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54" name="Rectangle 15"/>
            <p:cNvSpPr>
              <a:spLocks noChangeArrowheads="1"/>
            </p:cNvSpPr>
            <p:nvPr/>
          </p:nvSpPr>
          <p:spPr bwMode="auto">
            <a:xfrm>
              <a:off x="642734" y="1279456"/>
              <a:ext cx="204735" cy="204093"/>
            </a:xfrm>
            <a:prstGeom prst="rect">
              <a:avLst/>
            </a:prstGeom>
            <a:solidFill>
              <a:srgbClr val="8DC63F"/>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55" name="Rectangle 16"/>
            <p:cNvSpPr>
              <a:spLocks noChangeArrowheads="1"/>
            </p:cNvSpPr>
            <p:nvPr/>
          </p:nvSpPr>
          <p:spPr bwMode="auto">
            <a:xfrm>
              <a:off x="416178" y="1505371"/>
              <a:ext cx="205377" cy="204735"/>
            </a:xfrm>
            <a:prstGeom prst="rect">
              <a:avLst/>
            </a:prstGeom>
            <a:solidFill>
              <a:srgbClr val="00B0F0"/>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56" name="Rectangle 17"/>
            <p:cNvSpPr>
              <a:spLocks noChangeArrowheads="1"/>
            </p:cNvSpPr>
            <p:nvPr/>
          </p:nvSpPr>
          <p:spPr bwMode="auto">
            <a:xfrm>
              <a:off x="642734" y="1505371"/>
              <a:ext cx="204735" cy="204735"/>
            </a:xfrm>
            <a:prstGeom prst="rect">
              <a:avLst/>
            </a:prstGeom>
            <a:solidFill>
              <a:srgbClr val="FFBF00"/>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grpSp>
      <p:sp>
        <p:nvSpPr>
          <p:cNvPr id="16" name="Text Box 3"/>
          <p:cNvSpPr txBox="1">
            <a:spLocks noChangeArrowheads="1"/>
          </p:cNvSpPr>
          <p:nvPr/>
        </p:nvSpPr>
        <p:spPr bwMode="blackWhite">
          <a:xfrm>
            <a:off x="273051" y="5983783"/>
            <a:ext cx="10974388" cy="603435"/>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67" eaLnBrk="0" hangingPunct="0"/>
            <a:r>
              <a:rPr lang="en-US" sz="667" dirty="0">
                <a:solidFill>
                  <a:prstClr val="white">
                    <a:alpha val="95000"/>
                  </a:prstClr>
                </a:solidFill>
                <a:cs typeface="Segoe UI" pitchFamily="34" charset="0"/>
              </a:rPr>
              <a:t>© </a:t>
            </a:r>
            <a:r>
              <a:rPr lang="en-US" sz="667" dirty="0" smtClean="0">
                <a:solidFill>
                  <a:prstClr val="white">
                    <a:alpha val="95000"/>
                  </a:prstClr>
                </a:solidFill>
                <a:cs typeface="Segoe UI" pitchFamily="34" charset="0"/>
              </a:rPr>
              <a:t>2015 </a:t>
            </a:r>
            <a:r>
              <a:rPr lang="en-US" sz="667" dirty="0">
                <a:solidFill>
                  <a:prstClr val="white">
                    <a:alpha val="95000"/>
                  </a:prstClr>
                </a:solidFill>
                <a:cs typeface="Segoe UI" pitchFamily="34" charset="0"/>
              </a:rPr>
              <a:t>Microsoft Corporation. All rights reserved. Microsoft, Windows, Windows Vista and other product names are or may be registered trademarks and/or trademarks in the U.S. and/or other countries.</a:t>
            </a:r>
          </a:p>
          <a:p>
            <a:pPr defTabSz="932267" eaLnBrk="0" hangingPunct="0"/>
            <a:r>
              <a:rPr lang="en-US" sz="667" dirty="0">
                <a:solidFill>
                  <a:prstClr val="white">
                    <a:alpha val="95000"/>
                  </a:prstClr>
                </a:soli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17" name="Picture 1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038" y="2217294"/>
            <a:ext cx="1444962" cy="2287854"/>
          </a:xfrm>
          <a:prstGeom prst="rect">
            <a:avLst/>
          </a:prstGeom>
        </p:spPr>
      </p:pic>
      <p:sp>
        <p:nvSpPr>
          <p:cNvPr id="2" name="TextBox 1"/>
          <p:cNvSpPr txBox="1"/>
          <p:nvPr userDrawn="1"/>
        </p:nvSpPr>
        <p:spPr>
          <a:xfrm>
            <a:off x="3124200" y="2508680"/>
            <a:ext cx="7239000" cy="2148280"/>
          </a:xfrm>
          <a:prstGeom prst="rect">
            <a:avLst/>
          </a:prstGeom>
          <a:noFill/>
        </p:spPr>
        <p:txBody>
          <a:bodyPr wrap="square" lIns="137160" tIns="109728" rIns="137160" bIns="109728" rtlCol="0">
            <a:spAutoFit/>
          </a:bodyPr>
          <a:lstStyle/>
          <a:p>
            <a:pPr>
              <a:lnSpc>
                <a:spcPct val="90000"/>
              </a:lnSpc>
              <a:spcBef>
                <a:spcPts val="600"/>
              </a:spcBef>
            </a:pPr>
            <a:r>
              <a:rPr lang="en-US" sz="3200" b="1" dirty="0" err="1" smtClean="0"/>
              <a:t>Permaneced</a:t>
            </a:r>
            <a:r>
              <a:rPr lang="en-US" sz="3200" b="1" dirty="0" smtClean="0"/>
              <a:t> </a:t>
            </a:r>
            <a:r>
              <a:rPr lang="en-US" sz="3200" b="1" dirty="0" err="1" smtClean="0"/>
              <a:t>atentos</a:t>
            </a:r>
            <a:r>
              <a:rPr lang="en-US" sz="3200" b="1" dirty="0" smtClean="0"/>
              <a:t> para </a:t>
            </a:r>
            <a:r>
              <a:rPr lang="en-US" sz="3200" b="1" dirty="0" err="1" smtClean="0"/>
              <a:t>más</a:t>
            </a:r>
            <a:r>
              <a:rPr lang="en-US" sz="3200" b="1" dirty="0" smtClean="0"/>
              <a:t> </a:t>
            </a:r>
            <a:r>
              <a:rPr lang="en-US" sz="3200" b="1" dirty="0" err="1" smtClean="0"/>
              <a:t>eventos</a:t>
            </a:r>
            <a:r>
              <a:rPr lang="en-US" sz="3200" b="1" dirty="0" smtClean="0"/>
              <a:t> MVP</a:t>
            </a:r>
            <a:r>
              <a:rPr lang="en-US" sz="3200" b="1" baseline="0" dirty="0" smtClean="0"/>
              <a:t> </a:t>
            </a:r>
            <a:r>
              <a:rPr lang="en-US" sz="3200" b="1" baseline="0" dirty="0" err="1" smtClean="0"/>
              <a:t>globales</a:t>
            </a:r>
            <a:r>
              <a:rPr lang="en-US" sz="3200" b="1" dirty="0" smtClean="0"/>
              <a:t>!</a:t>
            </a:r>
          </a:p>
          <a:p>
            <a:pPr>
              <a:lnSpc>
                <a:spcPct val="90000"/>
              </a:lnSpc>
              <a:spcBef>
                <a:spcPts val="600"/>
              </a:spcBef>
            </a:pPr>
            <a:endParaRPr lang="en-US" sz="3200" dirty="0" smtClean="0"/>
          </a:p>
          <a:p>
            <a:pPr>
              <a:lnSpc>
                <a:spcPct val="90000"/>
              </a:lnSpc>
              <a:spcBef>
                <a:spcPts val="600"/>
              </a:spcBef>
            </a:pPr>
            <a:r>
              <a:rPr lang="en-US" sz="3200" b="1" dirty="0" err="1" smtClean="0"/>
              <a:t>Visítanos</a:t>
            </a:r>
            <a:r>
              <a:rPr lang="en-US" sz="3200" b="1" baseline="0" dirty="0" smtClean="0"/>
              <a:t> </a:t>
            </a:r>
            <a:r>
              <a:rPr lang="en-US" sz="3200" b="1" baseline="0" dirty="0" err="1" smtClean="0"/>
              <a:t>en</a:t>
            </a:r>
            <a:r>
              <a:rPr lang="en-US" sz="3200" b="1" baseline="0" dirty="0" smtClean="0"/>
              <a:t> http://mvp.microsoft.com</a:t>
            </a:r>
            <a:endParaRPr lang="en-US" sz="3200" b="1" dirty="0" smtClean="0"/>
          </a:p>
        </p:txBody>
      </p:sp>
    </p:spTree>
    <p:extLst>
      <p:ext uri="{BB962C8B-B14F-4D97-AF65-F5344CB8AC3E}">
        <p14:creationId xmlns:p14="http://schemas.microsoft.com/office/powerpoint/2010/main" val="333738040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a:xfrm>
            <a:off x="257175" y="1204913"/>
            <a:ext cx="11685588" cy="5653087"/>
          </a:xfrm>
        </p:spPr>
        <p:txBody>
          <a:bodyPr/>
          <a:lstStyle>
            <a:lvl2pPr marL="457200" indent="-222250">
              <a:buFont typeface="+mj-lt"/>
              <a:buAutoNum type="arabicPeriod"/>
              <a:defRPr sz="2400"/>
            </a:lvl2pPr>
            <a:lvl3pPr marL="692150" indent="-227013">
              <a:defRPr sz="2400"/>
            </a:lvl3pPr>
            <a:lvl4pPr marL="1149350" indent="-227013">
              <a:defRPr sz="2400"/>
            </a:lvl4pPr>
            <a:lvl5pPr marL="1606550" indent="-227013">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itle 5"/>
          <p:cNvSpPr txBox="1">
            <a:spLocks/>
          </p:cNvSpPr>
          <p:nvPr/>
        </p:nvSpPr>
        <p:spPr>
          <a:xfrm>
            <a:off x="269239" y="237067"/>
            <a:ext cx="11653523" cy="982133"/>
          </a:xfrm>
          <a:prstGeom prst="rect">
            <a:avLst/>
          </a:prstGeom>
        </p:spPr>
        <p:txBody>
          <a:bodyPr vert="horz" lIns="137160" tIns="109728" rIns="137160" bIns="109728" rtlCol="0" anchor="t" anchorCtr="0">
            <a:noAutofit/>
          </a:bodyPr>
          <a:lstStyle>
            <a:lvl1pPr algn="l" defTabSz="914377" rtl="0" eaLnBrk="1" latinLnBrk="0" hangingPunct="1">
              <a:lnSpc>
                <a:spcPct val="90000"/>
              </a:lnSpc>
              <a:spcBef>
                <a:spcPct val="0"/>
              </a:spcBef>
              <a:buNone/>
              <a:defRPr sz="4800" b="1" kern="1200" cap="none" spc="0">
                <a:ln>
                  <a:noFill/>
                </a:ln>
                <a:solidFill>
                  <a:schemeClr val="accent2"/>
                </a:solidFill>
                <a:effectLst/>
                <a:latin typeface="+mj-lt"/>
                <a:ea typeface="+mj-ea"/>
                <a:cs typeface="+mj-cs"/>
              </a:defRPr>
            </a:lvl1pPr>
          </a:lstStyle>
          <a:p>
            <a:r>
              <a:rPr lang="en-US" dirty="0" smtClean="0"/>
              <a:t>Agenda</a:t>
            </a:r>
            <a:endParaRPr lang="en-US" dirty="0"/>
          </a:p>
        </p:txBody>
      </p:sp>
    </p:spTree>
    <p:extLst>
      <p:ext uri="{BB962C8B-B14F-4D97-AF65-F5344CB8AC3E}">
        <p14:creationId xmlns:p14="http://schemas.microsoft.com/office/powerpoint/2010/main" val="2524599731"/>
      </p:ext>
    </p:extLst>
  </p:cSld>
  <p:clrMapOvr>
    <a:masterClrMapping/>
  </p:clrMapOvr>
  <p:transition>
    <p:fade/>
  </p:transition>
  <p:timing>
    <p:tnLst>
      <p:par>
        <p:cTn id="1" dur="indefinite" restart="never" nodeType="tmRoot"/>
      </p:par>
    </p:tnLst>
  </p:timing>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None/>
              <a:defRPr lang="en-US" sz="3529"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6157" rtl="0" eaLnBrk="1" latinLnBrk="0" hangingPunct="1">
              <a:spcBef>
                <a:spcPct val="20000"/>
              </a:spcBef>
              <a:spcAft>
                <a:spcPts val="1600"/>
              </a:spcAft>
            </a:pPr>
            <a:r>
              <a:rPr lang="en-US" smtClean="0"/>
              <a:t>Click to edit Master text styles</a:t>
            </a:r>
          </a:p>
        </p:txBody>
      </p:sp>
      <p:sp>
        <p:nvSpPr>
          <p:cNvPr id="6" name="Text Placeholder 8"/>
          <p:cNvSpPr>
            <a:spLocks noGrp="1"/>
          </p:cNvSpPr>
          <p:nvPr>
            <p:ph type="body" sz="quarter" idx="16" hasCustomPrompt="1"/>
          </p:nvPr>
        </p:nvSpPr>
        <p:spPr>
          <a:xfrm>
            <a:off x="269242" y="291070"/>
            <a:ext cx="11653522" cy="896552"/>
          </a:xfrm>
        </p:spPr>
        <p:txBody>
          <a:bodyPr vert="horz" lIns="182880" tIns="146304" rIns="182880" bIns="146304" rtlCol="0" anchor="t">
            <a:noAutofit/>
          </a:bodyPr>
          <a:lstStyle>
            <a:lvl1pPr marL="0" indent="0"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smtClean="0"/>
              <a:t>Click to edit master text styles</a:t>
            </a:r>
          </a:p>
        </p:txBody>
      </p:sp>
      <p:sp>
        <p:nvSpPr>
          <p:cNvPr id="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2346065244"/>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dirty="0" smtClean="0"/>
              <a:t>Click to edit Master title style</a:t>
            </a:r>
            <a:endParaRPr lang="en-US" dirty="0"/>
          </a:p>
        </p:txBody>
      </p:sp>
    </p:spTree>
    <p:extLst>
      <p:ext uri="{BB962C8B-B14F-4D97-AF65-F5344CB8AC3E}">
        <p14:creationId xmlns:p14="http://schemas.microsoft.com/office/powerpoint/2010/main" val="2861277459"/>
      </p:ext>
    </p:extLst>
  </p:cSld>
  <p:clrMapOvr>
    <a:masterClrMapping/>
  </p:clrMapOvr>
  <p:transition>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wo Content">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smtClean="0"/>
              <a:t>Click to edit title</a:t>
            </a:r>
            <a:endParaRPr lang="en-US" dirty="0"/>
          </a:p>
        </p:txBody>
      </p:sp>
      <p:sp>
        <p:nvSpPr>
          <p:cNvPr id="10" name="Content Placeholder 3"/>
          <p:cNvSpPr>
            <a:spLocks noGrp="1"/>
          </p:cNvSpPr>
          <p:nvPr>
            <p:ph sz="quarter" idx="14" hasCustomPrompt="1"/>
          </p:nvPr>
        </p:nvSpPr>
        <p:spPr>
          <a:xfrm>
            <a:off x="269239" y="1187620"/>
            <a:ext cx="5826760" cy="5379312"/>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3"/>
          <p:cNvSpPr>
            <a:spLocks noGrp="1"/>
          </p:cNvSpPr>
          <p:nvPr>
            <p:ph sz="quarter" idx="15" hasCustomPrompt="1"/>
          </p:nvPr>
        </p:nvSpPr>
        <p:spPr>
          <a:xfrm>
            <a:off x="6096001" y="1187620"/>
            <a:ext cx="5826760" cy="5379312"/>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162916886"/>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smtClean="0"/>
              <a:t>Click to edit title</a:t>
            </a:r>
            <a:endParaRPr lang="en-US" dirty="0"/>
          </a:p>
        </p:txBody>
      </p:sp>
      <p:pic>
        <p:nvPicPr>
          <p:cNvPr id="4" name="Picture 3"/>
          <p:cNvPicPr>
            <a:picLocks noChangeAspect="1"/>
          </p:cNvPicPr>
          <p:nvPr userDrawn="1"/>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67793" y="6417567"/>
            <a:ext cx="353996" cy="353996"/>
          </a:xfrm>
          <a:prstGeom prst="rect">
            <a:avLst/>
          </a:prstGeom>
        </p:spPr>
      </p:pic>
      <p:sp>
        <p:nvSpPr>
          <p:cNvPr id="5" name="Footer Placeholder 6"/>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dirty="0" smtClean="0">
                <a:solidFill>
                  <a:srgbClr val="666666"/>
                </a:solidFill>
              </a:rPr>
              <a:t>MICROSOFT CONFIDENTIAL</a:t>
            </a:r>
          </a:p>
        </p:txBody>
      </p:sp>
    </p:spTree>
    <p:extLst>
      <p:ext uri="{BB962C8B-B14F-4D97-AF65-F5344CB8AC3E}">
        <p14:creationId xmlns:p14="http://schemas.microsoft.com/office/powerpoint/2010/main" val="1302674941"/>
      </p:ext>
    </p:extLst>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73737"/>
          </a:xfrm>
        </p:spPr>
        <p:txBody>
          <a:bodyPr>
            <a:spAutoFit/>
          </a:bodyPr>
          <a:lstStyle>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213052158"/>
      </p:ext>
    </p:extLst>
  </p:cSld>
  <p:clrMapOvr>
    <a:masterClrMapping/>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pic>
        <p:nvPicPr>
          <p:cNvPr id="5" name="Picture 4"/>
          <p:cNvPicPr>
            <a:picLocks noChangeAspect="1"/>
          </p:cNvPicPr>
          <p:nvPr userDrawn="1"/>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67793" y="6417567"/>
            <a:ext cx="353996" cy="353996"/>
          </a:xfrm>
          <a:prstGeom prst="rect">
            <a:avLst/>
          </a:prstGeom>
        </p:spPr>
      </p:pic>
    </p:spTree>
    <p:extLst>
      <p:ext uri="{BB962C8B-B14F-4D97-AF65-F5344CB8AC3E}">
        <p14:creationId xmlns:p14="http://schemas.microsoft.com/office/powerpoint/2010/main" val="4090808362"/>
      </p:ext>
    </p:extLst>
  </p:cSld>
  <p:clrMapOvr>
    <a:masterClrMapping/>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Font typeface="Arial" panose="020B0604020202020204" pitchFamily="34" charset="0"/>
              <a:buNone/>
              <a:defRPr lang="en-US" sz="3529" kern="1200" dirty="0" smtClean="0">
                <a:gradFill>
                  <a:gsLst>
                    <a:gs pos="1299">
                      <a:schemeClr val="tx1"/>
                    </a:gs>
                    <a:gs pos="100000">
                      <a:schemeClr val="tx1"/>
                    </a:gs>
                  </a:gsLst>
                  <a:lin ang="5400000" scaled="0"/>
                </a:gradFill>
                <a:latin typeface="+mj-lt"/>
                <a:ea typeface="+mn-ea"/>
                <a:cs typeface="+mn-cs"/>
              </a:defRPr>
            </a:lvl1pPr>
          </a:lstStyle>
          <a:p>
            <a:pPr marL="0" lvl="0" indent="0" algn="l" defTabSz="896157" rtl="0" eaLnBrk="1" latinLnBrk="0" hangingPunct="1">
              <a:spcBef>
                <a:spcPct val="20000"/>
              </a:spcBef>
            </a:pPr>
            <a:r>
              <a:rPr lang="en-US" smtClean="0"/>
              <a:t>Edit Master text styles</a:t>
            </a:r>
          </a:p>
        </p:txBody>
      </p:sp>
      <p:sp>
        <p:nvSpPr>
          <p:cNvPr id="7" name="Picture Placeholder 12"/>
          <p:cNvSpPr>
            <a:spLocks noGrp="1"/>
          </p:cNvSpPr>
          <p:nvPr>
            <p:ph type="pic" sz="quarter" idx="16"/>
          </p:nvPr>
        </p:nvSpPr>
        <p:spPr>
          <a:xfrm>
            <a:off x="269239" y="1505896"/>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1318578190"/>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hasCustomPrompt="1"/>
          </p:nvPr>
        </p:nvSpPr>
        <p:spPr>
          <a:xfrm>
            <a:off x="277582" y="1635896"/>
            <a:ext cx="2689274" cy="4931036"/>
          </a:xfrm>
        </p:spPr>
        <p:txBody>
          <a:bodyPr>
            <a:noAutofit/>
          </a:bodyPr>
          <a:lstStyle>
            <a:lvl1pPr marL="336145" indent="-336145">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smtClean="0"/>
              <a:t>Click to edit</a:t>
            </a:r>
            <a:br>
              <a:rPr lang="en-US" dirty="0" smtClean="0"/>
            </a:br>
            <a:r>
              <a:rPr lang="en-US" dirty="0" smtClean="0"/>
              <a:t>Master text styles</a:t>
            </a:r>
          </a:p>
        </p:txBody>
      </p:sp>
    </p:spTree>
    <p:extLst>
      <p:ext uri="{BB962C8B-B14F-4D97-AF65-F5344CB8AC3E}">
        <p14:creationId xmlns:p14="http://schemas.microsoft.com/office/powerpoint/2010/main" val="3835816692"/>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smtClean="0"/>
              <a:t>Click to edit Master text styles</a:t>
            </a:r>
          </a:p>
        </p:txBody>
      </p:sp>
    </p:spTree>
    <p:extLst>
      <p:ext uri="{BB962C8B-B14F-4D97-AF65-F5344CB8AC3E}">
        <p14:creationId xmlns:p14="http://schemas.microsoft.com/office/powerpoint/2010/main" val="1985441433"/>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20354">
                      <a:schemeClr val="tx2"/>
                    </a:gs>
                    <a:gs pos="40000">
                      <a:schemeClr val="tx2"/>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278623625"/>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DEMO Lead-in">
    <p:bg>
      <p:bgPr>
        <a:solidFill>
          <a:schemeClr val="accent2"/>
        </a:solidFill>
        <a:effectLst/>
      </p:bgPr>
    </p:bg>
    <p:spTree>
      <p:nvGrpSpPr>
        <p:cNvPr id="1" name=""/>
        <p:cNvGrpSpPr/>
        <p:nvPr/>
      </p:nvGrpSpPr>
      <p:grpSpPr>
        <a:xfrm>
          <a:off x="0" y="0"/>
          <a:ext cx="0" cy="0"/>
          <a:chOff x="0" y="0"/>
          <a:chExt cx="0" cy="0"/>
        </a:xfrm>
      </p:grpSpPr>
      <p:sp>
        <p:nvSpPr>
          <p:cNvPr id="46" name="TextBox 45"/>
          <p:cNvSpPr txBox="1"/>
          <p:nvPr/>
        </p:nvSpPr>
        <p:spPr>
          <a:xfrm>
            <a:off x="689547" y="3567659"/>
            <a:ext cx="2832186" cy="1218795"/>
          </a:xfrm>
          <a:prstGeom prst="rect">
            <a:avLst/>
          </a:prstGeom>
          <a:noFill/>
        </p:spPr>
        <p:txBody>
          <a:bodyPr wrap="none" lIns="137160" tIns="109728" rIns="137160" bIns="109728" rtlCol="0">
            <a:spAutoFit/>
          </a:bodyPr>
          <a:lstStyle/>
          <a:p>
            <a:pPr>
              <a:lnSpc>
                <a:spcPct val="90000"/>
              </a:lnSpc>
              <a:spcBef>
                <a:spcPts val="600"/>
              </a:spcBef>
            </a:pPr>
            <a:r>
              <a:rPr lang="en-US" sz="7200" dirty="0" smtClean="0">
                <a:solidFill>
                  <a:schemeClr val="bg1"/>
                </a:solidFill>
              </a:rPr>
              <a:t>DEMO</a:t>
            </a:r>
          </a:p>
        </p:txBody>
      </p:sp>
      <p:sp>
        <p:nvSpPr>
          <p:cNvPr id="20" name="Title 1"/>
          <p:cNvSpPr>
            <a:spLocks noGrp="1"/>
          </p:cNvSpPr>
          <p:nvPr>
            <p:ph type="ctrTitle" hasCustomPrompt="1"/>
          </p:nvPr>
        </p:nvSpPr>
        <p:spPr>
          <a:xfrm>
            <a:off x="720342" y="736517"/>
            <a:ext cx="10751313" cy="2695311"/>
          </a:xfrm>
        </p:spPr>
        <p:txBody>
          <a:bodyPr anchor="b" anchorCtr="0">
            <a:noAutofit/>
          </a:bodyPr>
          <a:lstStyle>
            <a:lvl1pPr algn="l">
              <a:defRPr sz="7200">
                <a:solidFill>
                  <a:schemeClr val="bg1"/>
                </a:solidFill>
              </a:defRPr>
            </a:lvl1pPr>
          </a:lstStyle>
          <a:p>
            <a:r>
              <a:rPr lang="en-US" dirty="0" smtClean="0"/>
              <a:t>Click to edit title</a:t>
            </a:r>
            <a:endParaRPr lang="en-US" dirty="0"/>
          </a:p>
        </p:txBody>
      </p:sp>
    </p:spTree>
    <p:extLst>
      <p:ext uri="{BB962C8B-B14F-4D97-AF65-F5344CB8AC3E}">
        <p14:creationId xmlns:p14="http://schemas.microsoft.com/office/powerpoint/2010/main" val="2979934369"/>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106744974"/>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title">
  <p:cSld name="1_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userDrawn="1">
            <p:ph type="ctrTitle" hasCustomPrompt="1"/>
          </p:nvPr>
        </p:nvSpPr>
        <p:spPr>
          <a:xfrm>
            <a:off x="720342" y="736517"/>
            <a:ext cx="10751313" cy="2695311"/>
          </a:xfrm>
        </p:spPr>
        <p:txBody>
          <a:bodyPr anchor="b" anchorCtr="0">
            <a:noAutofit/>
          </a:bodyPr>
          <a:lstStyle>
            <a:lvl1pPr algn="l">
              <a:defRPr sz="7200">
                <a:solidFill>
                  <a:schemeClr val="bg1"/>
                </a:solidFill>
              </a:defRPr>
            </a:lvl1pPr>
          </a:lstStyle>
          <a:p>
            <a:r>
              <a:rPr lang="en-US" dirty="0" smtClean="0"/>
              <a:t>Click to edit title</a:t>
            </a:r>
            <a:endParaRPr lang="en-US" dirty="0"/>
          </a:p>
        </p:txBody>
      </p:sp>
      <p:sp>
        <p:nvSpPr>
          <p:cNvPr id="3" name="Subtitle 2"/>
          <p:cNvSpPr>
            <a:spLocks noGrp="1"/>
          </p:cNvSpPr>
          <p:nvPr userDrawn="1">
            <p:ph type="subTitle" idx="1" hasCustomPrompt="1"/>
          </p:nvPr>
        </p:nvSpPr>
        <p:spPr>
          <a:xfrm>
            <a:off x="728296" y="3431828"/>
            <a:ext cx="7608765" cy="2238552"/>
          </a:xfrm>
        </p:spPr>
        <p:txBody>
          <a:bodyPr/>
          <a:lstStyle>
            <a:lvl1pPr marL="0" indent="0" algn="l">
              <a:spcBef>
                <a:spcPts val="800"/>
              </a:spcBef>
              <a:buNone/>
              <a:defRPr sz="3733">
                <a:solidFill>
                  <a:schemeClr val="bg1"/>
                </a:solidFill>
                <a:latin typeface="+mj-lt"/>
              </a:defRPr>
            </a:lvl1pPr>
            <a:lvl2pPr marL="457189" indent="0" algn="ctr">
              <a:buNone/>
              <a:defRPr sz="2000"/>
            </a:lvl2pPr>
            <a:lvl3pPr marL="914377" indent="0" algn="ctr">
              <a:buNone/>
              <a:defRPr sz="1867"/>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dirty="0" smtClean="0"/>
              <a:t>Click to edit subtitle</a:t>
            </a:r>
            <a:endParaRPr lang="en-US" dirty="0"/>
          </a:p>
        </p:txBody>
      </p:sp>
    </p:spTree>
    <p:extLst>
      <p:ext uri="{BB962C8B-B14F-4D97-AF65-F5344CB8AC3E}">
        <p14:creationId xmlns:p14="http://schemas.microsoft.com/office/powerpoint/2010/main" val="93762542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userDrawn="1">
  <p:cSld name="1_DEMO Lead-in">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userDrawn="1">
            <p:ph type="ctrTitle" hasCustomPrompt="1"/>
          </p:nvPr>
        </p:nvSpPr>
        <p:spPr>
          <a:xfrm>
            <a:off x="720342" y="736517"/>
            <a:ext cx="10751313" cy="2695311"/>
          </a:xfrm>
        </p:spPr>
        <p:txBody>
          <a:bodyPr anchor="b" anchorCtr="0">
            <a:noAutofit/>
          </a:bodyPr>
          <a:lstStyle>
            <a:lvl1pPr algn="l">
              <a:defRPr sz="7200">
                <a:solidFill>
                  <a:schemeClr val="bg1"/>
                </a:solidFill>
              </a:defRPr>
            </a:lvl1pPr>
          </a:lstStyle>
          <a:p>
            <a:r>
              <a:rPr lang="en-US" dirty="0" smtClean="0"/>
              <a:t>Click to edit title</a:t>
            </a:r>
            <a:endParaRPr lang="en-US" dirty="0"/>
          </a:p>
        </p:txBody>
      </p:sp>
      <p:sp>
        <p:nvSpPr>
          <p:cNvPr id="4" name="TextBox 3"/>
          <p:cNvSpPr txBox="1"/>
          <p:nvPr userDrawn="1"/>
        </p:nvSpPr>
        <p:spPr>
          <a:xfrm>
            <a:off x="689547" y="3567659"/>
            <a:ext cx="2832186" cy="1218795"/>
          </a:xfrm>
          <a:prstGeom prst="rect">
            <a:avLst/>
          </a:prstGeom>
          <a:noFill/>
        </p:spPr>
        <p:txBody>
          <a:bodyPr wrap="none" lIns="137160" tIns="109728" rIns="137160" bIns="109728" rtlCol="0">
            <a:spAutoFit/>
          </a:bodyPr>
          <a:lstStyle/>
          <a:p>
            <a:pPr>
              <a:lnSpc>
                <a:spcPct val="90000"/>
              </a:lnSpc>
              <a:spcBef>
                <a:spcPts val="600"/>
              </a:spcBef>
            </a:pPr>
            <a:r>
              <a:rPr lang="en-US" sz="7200" dirty="0" smtClean="0">
                <a:solidFill>
                  <a:schemeClr val="bg1"/>
                </a:solidFill>
              </a:rPr>
              <a:t>DEMO</a:t>
            </a:r>
          </a:p>
        </p:txBody>
      </p:sp>
    </p:spTree>
    <p:extLst>
      <p:ext uri="{BB962C8B-B14F-4D97-AF65-F5344CB8AC3E}">
        <p14:creationId xmlns:p14="http://schemas.microsoft.com/office/powerpoint/2010/main" val="198576235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247731"/>
          </a:xfrm>
        </p:spPr>
        <p:txBody>
          <a:bodyPr>
            <a:spAutoFit/>
          </a:bodyPr>
          <a:lstStyle>
            <a:lvl3pPr>
              <a:defRPr sz="2353"/>
            </a:lvl3pPr>
            <a:lvl4pPr>
              <a:defRPr sz="1961"/>
            </a:lvl4pPr>
            <a:lvl5pPr>
              <a:defRPr sz="1961"/>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853602745"/>
      </p:ext>
    </p:extLst>
  </p:cSld>
  <p:clrMapOvr>
    <a:masterClrMapping/>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49142"/>
          </a:xfrm>
        </p:spPr>
        <p:txBody>
          <a:bodyPr>
            <a:spAutoFit/>
          </a:bodyPr>
          <a:lstStyle>
            <a:lvl1pPr>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691" indent="-236546">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184" indent="-336145">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smtClean="0"/>
              <a:t>Edit Master text styles</a:t>
            </a:r>
          </a:p>
          <a:p>
            <a:pPr marL="0" lvl="1" indent="0" algn="l" defTabSz="896157" rtl="0" eaLnBrk="1" latinLnBrk="0" hangingPunct="1">
              <a:spcBef>
                <a:spcPct val="20000"/>
              </a:spcBef>
              <a:spcAft>
                <a:spcPts val="800"/>
              </a:spcAft>
              <a:buFont typeface="Arial" pitchFamily="34" charset="0"/>
              <a:buNone/>
            </a:pPr>
            <a:r>
              <a:rPr lang="en-US" smtClean="0"/>
              <a:t>Second level</a:t>
            </a:r>
          </a:p>
          <a:p>
            <a:pPr marL="0" lvl="2" indent="0" algn="l" defTabSz="896157" rtl="0" eaLnBrk="1" latinLnBrk="0" hangingPunct="1">
              <a:spcBef>
                <a:spcPct val="20000"/>
              </a:spcBef>
              <a:spcAft>
                <a:spcPts val="800"/>
              </a:spcAft>
              <a:buFont typeface="Arial" pitchFamily="34" charset="0"/>
              <a:buNone/>
            </a:pPr>
            <a:r>
              <a:rPr lang="en-US" smtClean="0"/>
              <a:t>Third level</a:t>
            </a:r>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567509933"/>
      </p:ext>
    </p:extLst>
  </p:cSld>
  <p:clrMapOvr>
    <a:masterClrMapping/>
  </p:clrMapOvr>
  <p:transition>
    <p:fade/>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userDrawn="1">
  <p:cSld name="3_DEMO Lead-in">
    <p:bg>
      <p:bgPr>
        <a:solidFill>
          <a:schemeClr val="accent2"/>
        </a:solidFill>
        <a:effectLst/>
      </p:bgPr>
    </p:bg>
    <p:spTree>
      <p:nvGrpSpPr>
        <p:cNvPr id="1" name=""/>
        <p:cNvGrpSpPr/>
        <p:nvPr/>
      </p:nvGrpSpPr>
      <p:grpSpPr>
        <a:xfrm>
          <a:off x="0" y="0"/>
          <a:ext cx="0" cy="0"/>
          <a:chOff x="0" y="0"/>
          <a:chExt cx="0" cy="0"/>
        </a:xfrm>
      </p:grpSpPr>
      <p:sp>
        <p:nvSpPr>
          <p:cNvPr id="4" name="TextBox 3"/>
          <p:cNvSpPr txBox="1"/>
          <p:nvPr/>
        </p:nvSpPr>
        <p:spPr>
          <a:xfrm>
            <a:off x="689547" y="3567659"/>
            <a:ext cx="2832186" cy="1218795"/>
          </a:xfrm>
          <a:prstGeom prst="rect">
            <a:avLst/>
          </a:prstGeom>
          <a:noFill/>
        </p:spPr>
        <p:txBody>
          <a:bodyPr wrap="none" lIns="137160" tIns="109728" rIns="137160" bIns="109728" rtlCol="0">
            <a:spAutoFit/>
          </a:bodyPr>
          <a:lstStyle/>
          <a:p>
            <a:pPr>
              <a:lnSpc>
                <a:spcPct val="90000"/>
              </a:lnSpc>
              <a:spcBef>
                <a:spcPts val="600"/>
              </a:spcBef>
            </a:pPr>
            <a:r>
              <a:rPr lang="en-US" sz="7200" dirty="0" smtClean="0">
                <a:solidFill>
                  <a:schemeClr val="bg1"/>
                </a:solidFill>
              </a:rPr>
              <a:t>DEMO</a:t>
            </a:r>
          </a:p>
        </p:txBody>
      </p:sp>
      <p:sp>
        <p:nvSpPr>
          <p:cNvPr id="20" name="Title 1"/>
          <p:cNvSpPr>
            <a:spLocks noGrp="1"/>
          </p:cNvSpPr>
          <p:nvPr>
            <p:ph type="ctrTitle" hasCustomPrompt="1"/>
          </p:nvPr>
        </p:nvSpPr>
        <p:spPr>
          <a:xfrm>
            <a:off x="720342" y="736517"/>
            <a:ext cx="10751313" cy="2695311"/>
          </a:xfrm>
        </p:spPr>
        <p:txBody>
          <a:bodyPr anchor="b" anchorCtr="0">
            <a:noAutofit/>
          </a:bodyPr>
          <a:lstStyle>
            <a:lvl1pPr algn="l">
              <a:defRPr sz="7200">
                <a:solidFill>
                  <a:schemeClr val="bg1"/>
                </a:solidFill>
              </a:defRPr>
            </a:lvl1pPr>
          </a:lstStyle>
          <a:p>
            <a:r>
              <a:rPr lang="en-US" dirty="0" smtClean="0"/>
              <a:t>Click to edit title</a:t>
            </a:r>
            <a:endParaRPr lang="en-US" dirty="0"/>
          </a:p>
        </p:txBody>
      </p:sp>
      <p:sp>
        <p:nvSpPr>
          <p:cNvPr id="34" name="TextBox 33"/>
          <p:cNvSpPr txBox="1"/>
          <p:nvPr/>
        </p:nvSpPr>
        <p:spPr>
          <a:xfrm>
            <a:off x="689547" y="3567659"/>
            <a:ext cx="2832186" cy="1218795"/>
          </a:xfrm>
          <a:prstGeom prst="rect">
            <a:avLst/>
          </a:prstGeom>
          <a:noFill/>
        </p:spPr>
        <p:txBody>
          <a:bodyPr wrap="none" lIns="137160" tIns="109728" rIns="137160" bIns="109728" rtlCol="0">
            <a:spAutoFit/>
          </a:bodyPr>
          <a:lstStyle/>
          <a:p>
            <a:pPr>
              <a:lnSpc>
                <a:spcPct val="90000"/>
              </a:lnSpc>
              <a:spcBef>
                <a:spcPts val="600"/>
              </a:spcBef>
            </a:pPr>
            <a:r>
              <a:rPr lang="en-US" sz="7200" dirty="0" smtClean="0">
                <a:solidFill>
                  <a:schemeClr val="bg1"/>
                </a:solidFill>
              </a:rPr>
              <a:t>DEMO</a:t>
            </a:r>
          </a:p>
        </p:txBody>
      </p:sp>
      <p:sp>
        <p:nvSpPr>
          <p:cNvPr id="46" name="TextBox 45"/>
          <p:cNvSpPr txBox="1"/>
          <p:nvPr userDrawn="1"/>
        </p:nvSpPr>
        <p:spPr>
          <a:xfrm>
            <a:off x="689547" y="3567659"/>
            <a:ext cx="2832186" cy="1218795"/>
          </a:xfrm>
          <a:prstGeom prst="rect">
            <a:avLst/>
          </a:prstGeom>
          <a:noFill/>
        </p:spPr>
        <p:txBody>
          <a:bodyPr wrap="none" lIns="137160" tIns="109728" rIns="137160" bIns="109728" rtlCol="0">
            <a:spAutoFit/>
          </a:bodyPr>
          <a:lstStyle/>
          <a:p>
            <a:pPr>
              <a:lnSpc>
                <a:spcPct val="90000"/>
              </a:lnSpc>
              <a:spcBef>
                <a:spcPts val="600"/>
              </a:spcBef>
            </a:pPr>
            <a:r>
              <a:rPr lang="en-US" sz="7200" dirty="0" smtClean="0">
                <a:solidFill>
                  <a:schemeClr val="bg1"/>
                </a:solidFill>
              </a:rPr>
              <a:t>DEMO</a:t>
            </a:r>
          </a:p>
        </p:txBody>
      </p:sp>
    </p:spTree>
    <p:extLst>
      <p:ext uri="{BB962C8B-B14F-4D97-AF65-F5344CB8AC3E}">
        <p14:creationId xmlns:p14="http://schemas.microsoft.com/office/powerpoint/2010/main" val="4214125375"/>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userDrawn="1">
  <p:cSld name="2_DEMO Lead-in">
    <p:bg>
      <p:bgPr>
        <a:solidFill>
          <a:schemeClr val="accent2"/>
        </a:solidFill>
        <a:effectLst/>
      </p:bgPr>
    </p:bg>
    <p:spTree>
      <p:nvGrpSpPr>
        <p:cNvPr id="1" name=""/>
        <p:cNvGrpSpPr/>
        <p:nvPr/>
      </p:nvGrpSpPr>
      <p:grpSpPr>
        <a:xfrm>
          <a:off x="0" y="0"/>
          <a:ext cx="0" cy="0"/>
          <a:chOff x="0" y="0"/>
          <a:chExt cx="0" cy="0"/>
        </a:xfrm>
      </p:grpSpPr>
      <p:sp>
        <p:nvSpPr>
          <p:cNvPr id="4" name="TextBox 3"/>
          <p:cNvSpPr txBox="1"/>
          <p:nvPr/>
        </p:nvSpPr>
        <p:spPr>
          <a:xfrm>
            <a:off x="689547" y="3567659"/>
            <a:ext cx="2832186" cy="1218795"/>
          </a:xfrm>
          <a:prstGeom prst="rect">
            <a:avLst/>
          </a:prstGeom>
          <a:noFill/>
        </p:spPr>
        <p:txBody>
          <a:bodyPr wrap="none" lIns="137160" tIns="109728" rIns="137160" bIns="109728" rtlCol="0">
            <a:spAutoFit/>
          </a:bodyPr>
          <a:lstStyle/>
          <a:p>
            <a:pPr>
              <a:lnSpc>
                <a:spcPct val="90000"/>
              </a:lnSpc>
              <a:spcBef>
                <a:spcPts val="600"/>
              </a:spcBef>
            </a:pPr>
            <a:r>
              <a:rPr lang="en-US" sz="7200" dirty="0" smtClean="0">
                <a:solidFill>
                  <a:schemeClr val="bg1"/>
                </a:solidFill>
              </a:rPr>
              <a:t>DEMO</a:t>
            </a:r>
          </a:p>
        </p:txBody>
      </p:sp>
      <p:sp>
        <p:nvSpPr>
          <p:cNvPr id="20" name="Title 1"/>
          <p:cNvSpPr>
            <a:spLocks noGrp="1"/>
          </p:cNvSpPr>
          <p:nvPr>
            <p:ph type="ctrTitle" hasCustomPrompt="1"/>
          </p:nvPr>
        </p:nvSpPr>
        <p:spPr>
          <a:xfrm>
            <a:off x="720342" y="736517"/>
            <a:ext cx="10751313" cy="2695311"/>
          </a:xfrm>
        </p:spPr>
        <p:txBody>
          <a:bodyPr anchor="b" anchorCtr="0">
            <a:noAutofit/>
          </a:bodyPr>
          <a:lstStyle>
            <a:lvl1pPr algn="l">
              <a:defRPr sz="7200">
                <a:solidFill>
                  <a:schemeClr val="bg1"/>
                </a:solidFill>
              </a:defRPr>
            </a:lvl1pPr>
          </a:lstStyle>
          <a:p>
            <a:r>
              <a:rPr lang="en-US" dirty="0" smtClean="0"/>
              <a:t>Click to edit title</a:t>
            </a:r>
            <a:endParaRPr lang="en-US" dirty="0"/>
          </a:p>
        </p:txBody>
      </p:sp>
      <p:sp>
        <p:nvSpPr>
          <p:cNvPr id="34" name="TextBox 33"/>
          <p:cNvSpPr txBox="1"/>
          <p:nvPr userDrawn="1"/>
        </p:nvSpPr>
        <p:spPr>
          <a:xfrm>
            <a:off x="689547" y="3567659"/>
            <a:ext cx="2832186" cy="1218795"/>
          </a:xfrm>
          <a:prstGeom prst="rect">
            <a:avLst/>
          </a:prstGeom>
          <a:noFill/>
        </p:spPr>
        <p:txBody>
          <a:bodyPr wrap="none" lIns="137160" tIns="109728" rIns="137160" bIns="109728" rtlCol="0">
            <a:spAutoFit/>
          </a:bodyPr>
          <a:lstStyle/>
          <a:p>
            <a:pPr>
              <a:lnSpc>
                <a:spcPct val="90000"/>
              </a:lnSpc>
              <a:spcBef>
                <a:spcPts val="600"/>
              </a:spcBef>
            </a:pPr>
            <a:r>
              <a:rPr lang="en-US" sz="7200" dirty="0" smtClean="0">
                <a:solidFill>
                  <a:schemeClr val="bg1"/>
                </a:solidFill>
              </a:rPr>
              <a:t>DEMO</a:t>
            </a:r>
          </a:p>
        </p:txBody>
      </p:sp>
    </p:spTree>
    <p:extLst>
      <p:ext uri="{BB962C8B-B14F-4D97-AF65-F5344CB8AC3E}">
        <p14:creationId xmlns:p14="http://schemas.microsoft.com/office/powerpoint/2010/main" val="301249242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3_Title Only">
    <p:spTree>
      <p:nvGrpSpPr>
        <p:cNvPr id="1" name=""/>
        <p:cNvGrpSpPr/>
        <p:nvPr/>
      </p:nvGrpSpPr>
      <p:grpSpPr>
        <a:xfrm>
          <a:off x="0" y="0"/>
          <a:ext cx="0" cy="0"/>
          <a:chOff x="0" y="0"/>
          <a:chExt cx="0" cy="0"/>
        </a:xfrm>
      </p:grpSpPr>
      <p:sp>
        <p:nvSpPr>
          <p:cNvPr id="7" name="Text Placeholder 13"/>
          <p:cNvSpPr>
            <a:spLocks noGrp="1"/>
          </p:cNvSpPr>
          <p:nvPr>
            <p:ph type="body" sz="quarter" idx="17" hasCustomPrompt="1"/>
          </p:nvPr>
        </p:nvSpPr>
        <p:spPr>
          <a:xfrm>
            <a:off x="609600" y="1079503"/>
            <a:ext cx="10972800" cy="402674"/>
          </a:xfrm>
        </p:spPr>
        <p:txBody>
          <a:bodyPr/>
          <a:lstStyle>
            <a:lvl1pPr marL="0" indent="0">
              <a:buNone/>
              <a:defRPr sz="1600">
                <a:solidFill>
                  <a:schemeClr val="tx1"/>
                </a:solidFill>
              </a:defRPr>
            </a:lvl1pPr>
            <a:lvl2pPr marL="232773" indent="0">
              <a:buNone/>
              <a:defRPr sz="1600">
                <a:solidFill>
                  <a:schemeClr val="tx1"/>
                </a:solidFill>
              </a:defRPr>
            </a:lvl2pPr>
            <a:lvl3pPr marL="457084" indent="0">
              <a:buNone/>
              <a:defRPr sz="1600">
                <a:solidFill>
                  <a:schemeClr val="tx1"/>
                </a:solidFill>
              </a:defRPr>
            </a:lvl3pPr>
            <a:lvl4pPr marL="689855" indent="0">
              <a:buNone/>
              <a:defRPr sz="1600">
                <a:solidFill>
                  <a:schemeClr val="tx1"/>
                </a:solidFill>
              </a:defRPr>
            </a:lvl4pPr>
            <a:lvl5pPr marL="914164" indent="0">
              <a:buNone/>
              <a:defRPr sz="1600">
                <a:solidFill>
                  <a:schemeClr val="tx1"/>
                </a:solidFill>
              </a:defRPr>
            </a:lvl5pPr>
          </a:lstStyle>
          <a:p>
            <a:pPr lvl="0"/>
            <a:r>
              <a:rPr lang="en-US" dirty="0" smtClean="0"/>
              <a:t>Click to edit text</a:t>
            </a:r>
            <a:endParaRPr lang="en-US" dirty="0"/>
          </a:p>
        </p:txBody>
      </p:sp>
      <p:sp>
        <p:nvSpPr>
          <p:cNvPr id="8" name="Date Placeholder 7"/>
          <p:cNvSpPr>
            <a:spLocks noGrp="1"/>
          </p:cNvSpPr>
          <p:nvPr>
            <p:ph type="dt" sz="half" idx="18"/>
          </p:nvPr>
        </p:nvSpPr>
        <p:spPr>
          <a:xfrm>
            <a:off x="2570044" y="6347738"/>
            <a:ext cx="1465007" cy="184670"/>
          </a:xfrm>
          <a:prstGeom prst="rect">
            <a:avLst/>
          </a:prstGeom>
        </p:spPr>
        <p:txBody>
          <a:bodyPr/>
          <a:lstStyle/>
          <a:p>
            <a:fld id="{5C4A0D7F-3A04-401B-B93A-D2B4A04D7D6E}" type="datetime1">
              <a:rPr lang="en-US" smtClean="0">
                <a:solidFill>
                  <a:srgbClr val="979796">
                    <a:lumMod val="40000"/>
                    <a:lumOff val="60000"/>
                  </a:srgbClr>
                </a:solidFill>
              </a:rPr>
              <a:pPr/>
              <a:t>12/7/2015</a:t>
            </a:fld>
            <a:endParaRPr lang="en-US" dirty="0">
              <a:solidFill>
                <a:srgbClr val="979796">
                  <a:lumMod val="40000"/>
                  <a:lumOff val="60000"/>
                </a:srgbClr>
              </a:solidFill>
            </a:endParaRPr>
          </a:p>
        </p:txBody>
      </p:sp>
      <p:sp>
        <p:nvSpPr>
          <p:cNvPr id="9" name="Footer Placeholder 8"/>
          <p:cNvSpPr>
            <a:spLocks noGrp="1"/>
          </p:cNvSpPr>
          <p:nvPr>
            <p:ph type="ftr" sz="quarter" idx="19"/>
          </p:nvPr>
        </p:nvSpPr>
        <p:spPr>
          <a:xfrm>
            <a:off x="931880" y="6347739"/>
            <a:ext cx="1638164" cy="184671"/>
          </a:xfrm>
          <a:prstGeom prst="rect">
            <a:avLst/>
          </a:prstGeom>
        </p:spPr>
        <p:txBody>
          <a:bodyPr/>
          <a:lstStyle/>
          <a:p>
            <a:r>
              <a:rPr lang="en-US" dirty="0" smtClean="0">
                <a:solidFill>
                  <a:srgbClr val="979796">
                    <a:lumMod val="40000"/>
                    <a:lumOff val="60000"/>
                  </a:srgbClr>
                </a:solidFill>
              </a:rPr>
              <a:t>Microsoft confidential</a:t>
            </a:r>
            <a:endParaRPr lang="en-US" dirty="0">
              <a:solidFill>
                <a:srgbClr val="979796">
                  <a:lumMod val="40000"/>
                  <a:lumOff val="60000"/>
                </a:srgbClr>
              </a:solidFill>
            </a:endParaRPr>
          </a:p>
        </p:txBody>
      </p:sp>
      <p:sp>
        <p:nvSpPr>
          <p:cNvPr id="10" name="Slide Number Placeholder 9"/>
          <p:cNvSpPr>
            <a:spLocks noGrp="1"/>
          </p:cNvSpPr>
          <p:nvPr>
            <p:ph type="sldNum" sz="quarter" idx="20"/>
          </p:nvPr>
        </p:nvSpPr>
        <p:spPr>
          <a:xfrm>
            <a:off x="609601" y="6347739"/>
            <a:ext cx="305234" cy="184672"/>
          </a:xfrm>
          <a:prstGeom prst="rect">
            <a:avLst/>
          </a:prstGeom>
        </p:spPr>
        <p:txBody>
          <a:bodyPr/>
          <a:lstStyle/>
          <a:p>
            <a:fld id="{B6F15528-21DE-4FAA-801E-634DDDAF4B2B}" type="slidenum">
              <a:rPr lang="en-US" smtClean="0">
                <a:solidFill>
                  <a:srgbClr val="979796">
                    <a:lumMod val="40000"/>
                    <a:lumOff val="60000"/>
                  </a:srgbClr>
                </a:solidFill>
              </a:rPr>
              <a:pPr/>
              <a:t>‹#›</a:t>
            </a:fld>
            <a:endParaRPr lang="en-US" dirty="0">
              <a:solidFill>
                <a:srgbClr val="979796">
                  <a:lumMod val="40000"/>
                  <a:lumOff val="60000"/>
                </a:srgbClr>
              </a:solidFill>
            </a:endParaRPr>
          </a:p>
        </p:txBody>
      </p:sp>
      <p:sp>
        <p:nvSpPr>
          <p:cNvPr id="11" name="Title 10"/>
          <p:cNvSpPr>
            <a:spLocks noGrp="1"/>
          </p:cNvSpPr>
          <p:nvPr>
            <p:ph type="title" hasCustomPrompt="1"/>
          </p:nvPr>
        </p:nvSpPr>
        <p:spPr>
          <a:xfrm>
            <a:off x="609600" y="535942"/>
            <a:ext cx="10972800" cy="517066"/>
          </a:xfrm>
        </p:spPr>
        <p:txBody>
          <a:bodyPr/>
          <a:lstStyle/>
          <a:p>
            <a:r>
              <a:rPr lang="en-US" dirty="0" smtClean="0"/>
              <a:t>Click to edit title</a:t>
            </a:r>
            <a:endParaRPr lang="en-US" dirty="0"/>
          </a:p>
        </p:txBody>
      </p:sp>
    </p:spTree>
    <p:extLst>
      <p:ext uri="{BB962C8B-B14F-4D97-AF65-F5344CB8AC3E}">
        <p14:creationId xmlns:p14="http://schemas.microsoft.com/office/powerpoint/2010/main" val="3585747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LAB">
    <p:bg>
      <p:bgPr>
        <a:solidFill>
          <a:schemeClr val="accent3"/>
        </a:solidFill>
        <a:effectLst/>
      </p:bgPr>
    </p:bg>
    <p:spTree>
      <p:nvGrpSpPr>
        <p:cNvPr id="1" name=""/>
        <p:cNvGrpSpPr/>
        <p:nvPr/>
      </p:nvGrpSpPr>
      <p:grpSpPr>
        <a:xfrm>
          <a:off x="0" y="0"/>
          <a:ext cx="0" cy="0"/>
          <a:chOff x="0" y="0"/>
          <a:chExt cx="0" cy="0"/>
        </a:xfrm>
      </p:grpSpPr>
      <p:sp>
        <p:nvSpPr>
          <p:cNvPr id="36" name="Content Placeholder 35"/>
          <p:cNvSpPr>
            <a:spLocks noGrp="1"/>
          </p:cNvSpPr>
          <p:nvPr>
            <p:ph sz="quarter" idx="11" hasCustomPrompt="1"/>
          </p:nvPr>
        </p:nvSpPr>
        <p:spPr>
          <a:xfrm>
            <a:off x="703263" y="5721273"/>
            <a:ext cx="10760075" cy="823913"/>
          </a:xfrm>
        </p:spPr>
        <p:txBody>
          <a:bodyPr/>
          <a:lstStyle>
            <a:lvl1pPr>
              <a:defRPr sz="3600">
                <a:solidFill>
                  <a:schemeClr val="accent3">
                    <a:lumMod val="20000"/>
                    <a:lumOff val="80000"/>
                  </a:schemeClr>
                </a:solidFill>
                <a:latin typeface="Consolas" panose="020B0609020204030204" pitchFamily="49" charset="0"/>
                <a:cs typeface="Consolas" panose="020B0609020204030204" pitchFamily="49" charset="0"/>
              </a:defRPr>
            </a:lvl1pPr>
          </a:lstStyle>
          <a:p>
            <a:pPr lvl="0"/>
            <a:r>
              <a:rPr lang="en-US" dirty="0" smtClean="0"/>
              <a:t>http://location</a:t>
            </a:r>
            <a:endParaRPr lang="en-US" dirty="0"/>
          </a:p>
        </p:txBody>
      </p:sp>
      <p:sp>
        <p:nvSpPr>
          <p:cNvPr id="34" name="TextBox 33"/>
          <p:cNvSpPr txBox="1"/>
          <p:nvPr/>
        </p:nvSpPr>
        <p:spPr>
          <a:xfrm>
            <a:off x="689547" y="3567659"/>
            <a:ext cx="1822807" cy="1218795"/>
          </a:xfrm>
          <a:prstGeom prst="rect">
            <a:avLst/>
          </a:prstGeom>
          <a:noFill/>
        </p:spPr>
        <p:txBody>
          <a:bodyPr wrap="none" lIns="137160" tIns="109728" rIns="137160" bIns="109728" rtlCol="0">
            <a:spAutoFit/>
          </a:bodyPr>
          <a:lstStyle/>
          <a:p>
            <a:pPr>
              <a:lnSpc>
                <a:spcPct val="90000"/>
              </a:lnSpc>
              <a:spcBef>
                <a:spcPts val="600"/>
              </a:spcBef>
            </a:pPr>
            <a:r>
              <a:rPr lang="en-US" sz="7200" dirty="0" smtClean="0">
                <a:solidFill>
                  <a:schemeClr val="bg1"/>
                </a:solidFill>
              </a:rPr>
              <a:t>LAB</a:t>
            </a:r>
          </a:p>
        </p:txBody>
      </p:sp>
      <p:sp>
        <p:nvSpPr>
          <p:cNvPr id="20" name="Title 1"/>
          <p:cNvSpPr>
            <a:spLocks noGrp="1"/>
          </p:cNvSpPr>
          <p:nvPr>
            <p:ph type="ctrTitle" hasCustomPrompt="1"/>
          </p:nvPr>
        </p:nvSpPr>
        <p:spPr>
          <a:xfrm>
            <a:off x="720342" y="736517"/>
            <a:ext cx="10751313" cy="2695311"/>
          </a:xfrm>
        </p:spPr>
        <p:txBody>
          <a:bodyPr anchor="b" anchorCtr="0">
            <a:noAutofit/>
          </a:bodyPr>
          <a:lstStyle>
            <a:lvl1pPr algn="l">
              <a:defRPr sz="7200">
                <a:solidFill>
                  <a:schemeClr val="bg1"/>
                </a:solidFill>
              </a:defRPr>
            </a:lvl1pPr>
          </a:lstStyle>
          <a:p>
            <a:r>
              <a:rPr lang="en-US" dirty="0" smtClean="0"/>
              <a:t>Click to edit title</a:t>
            </a:r>
            <a:endParaRPr lang="en-US" dirty="0"/>
          </a:p>
        </p:txBody>
      </p:sp>
    </p:spTree>
    <p:extLst>
      <p:ext uri="{BB962C8B-B14F-4D97-AF65-F5344CB8AC3E}">
        <p14:creationId xmlns:p14="http://schemas.microsoft.com/office/powerpoint/2010/main" val="220358403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Recoding">
    <p:spTree>
      <p:nvGrpSpPr>
        <p:cNvPr id="1" name=""/>
        <p:cNvGrpSpPr/>
        <p:nvPr/>
      </p:nvGrpSpPr>
      <p:grpSpPr>
        <a:xfrm>
          <a:off x="0" y="0"/>
          <a:ext cx="0" cy="0"/>
          <a:chOff x="0" y="0"/>
          <a:chExt cx="0" cy="0"/>
        </a:xfrm>
      </p:grpSpPr>
      <p:sp>
        <p:nvSpPr>
          <p:cNvPr id="3" name="Media Placeholder 2"/>
          <p:cNvSpPr>
            <a:spLocks noGrp="1"/>
          </p:cNvSpPr>
          <p:nvPr>
            <p:ph type="media" sz="quarter" idx="10"/>
          </p:nvPr>
        </p:nvSpPr>
        <p:spPr>
          <a:xfrm>
            <a:off x="0" y="0"/>
            <a:ext cx="12192000" cy="6858000"/>
          </a:xfrm>
        </p:spPr>
        <p:txBody>
          <a:bodyPr/>
          <a:lstStyle/>
          <a:p>
            <a:r>
              <a:rPr lang="en-US" smtClean="0"/>
              <a:t>Click icon to add media</a:t>
            </a:r>
            <a:endParaRPr lang="en-US"/>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t="59570"/>
          <a:stretch/>
        </p:blipFill>
        <p:spPr>
          <a:xfrm>
            <a:off x="1977152" y="3813716"/>
            <a:ext cx="8237697" cy="2497874"/>
          </a:xfrm>
          <a:prstGeom prst="rect">
            <a:avLst/>
          </a:prstGeom>
        </p:spPr>
      </p:pic>
    </p:spTree>
    <p:extLst>
      <p:ext uri="{BB962C8B-B14F-4D97-AF65-F5344CB8AC3E}">
        <p14:creationId xmlns:p14="http://schemas.microsoft.com/office/powerpoint/2010/main" val="2256877908"/>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Section Header">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39" y="2948901"/>
            <a:ext cx="11637012" cy="960199"/>
          </a:xfrm>
        </p:spPr>
        <p:txBody>
          <a:bodyPr anchor="ctr" anchorCtr="0">
            <a:spAutoFit/>
          </a:bodyPr>
          <a:lstStyle>
            <a:lvl1pPr algn="l">
              <a:defRPr sz="5333">
                <a:solidFill>
                  <a:schemeClr val="bg1"/>
                </a:solidFill>
              </a:defRPr>
            </a:lvl1pPr>
          </a:lstStyle>
          <a:p>
            <a:r>
              <a:rPr lang="en-US" dirty="0" smtClean="0"/>
              <a:t>Click to edit title</a:t>
            </a:r>
            <a:endParaRPr lang="en-US" dirty="0"/>
          </a:p>
        </p:txBody>
      </p:sp>
    </p:spTree>
    <p:extLst>
      <p:ext uri="{BB962C8B-B14F-4D97-AF65-F5344CB8AC3E}">
        <p14:creationId xmlns:p14="http://schemas.microsoft.com/office/powerpoint/2010/main" val="698287456"/>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ubSection Header">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lvl1pPr>
              <a:defRPr b="1" cap="none" spc="0">
                <a:ln>
                  <a:noFill/>
                </a:ln>
                <a:solidFill>
                  <a:schemeClr val="bg1"/>
                </a:solidFill>
                <a:effectLst/>
              </a:defRPr>
            </a:lvl1pPr>
          </a:lstStyle>
          <a:p>
            <a:r>
              <a:rPr lang="en-US" dirty="0" smtClean="0"/>
              <a:t>Click to edit title</a:t>
            </a:r>
            <a:endParaRPr lang="en-US" dirty="0"/>
          </a:p>
        </p:txBody>
      </p:sp>
      <p:sp>
        <p:nvSpPr>
          <p:cNvPr id="8" name="Text Placeholder 7"/>
          <p:cNvSpPr>
            <a:spLocks noGrp="1"/>
          </p:cNvSpPr>
          <p:nvPr>
            <p:ph type="body" sz="quarter" idx="10"/>
          </p:nvPr>
        </p:nvSpPr>
        <p:spPr>
          <a:xfrm>
            <a:off x="257174" y="1204913"/>
            <a:ext cx="11934825" cy="5653087"/>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Rectangle 4"/>
          <p:cNvSpPr/>
          <p:nvPr/>
        </p:nvSpPr>
        <p:spPr>
          <a:xfrm>
            <a:off x="0" y="0"/>
            <a:ext cx="1219200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Tree>
    <p:extLst>
      <p:ext uri="{BB962C8B-B14F-4D97-AF65-F5344CB8AC3E}">
        <p14:creationId xmlns:p14="http://schemas.microsoft.com/office/powerpoint/2010/main" val="1467476633"/>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ntent 01">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lvl1pPr>
              <a:defRPr b="1" cap="none" spc="0">
                <a:ln>
                  <a:noFill/>
                </a:ln>
                <a:solidFill>
                  <a:schemeClr val="accent5"/>
                </a:solidFill>
                <a:effectLst/>
              </a:defRPr>
            </a:lvl1pPr>
          </a:lstStyle>
          <a:p>
            <a:r>
              <a:rPr lang="en-US" dirty="0" smtClean="0"/>
              <a:t>Click to edit title</a:t>
            </a:r>
            <a:endParaRPr lang="en-US" dirty="0"/>
          </a:p>
        </p:txBody>
      </p:sp>
      <p:sp>
        <p:nvSpPr>
          <p:cNvPr id="8" name="Text Placeholder 7"/>
          <p:cNvSpPr>
            <a:spLocks noGrp="1"/>
          </p:cNvSpPr>
          <p:nvPr>
            <p:ph type="body" sz="quarter" idx="10"/>
          </p:nvPr>
        </p:nvSpPr>
        <p:spPr>
          <a:xfrm>
            <a:off x="257174" y="1204913"/>
            <a:ext cx="11934825" cy="5653087"/>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Rectangle 4"/>
          <p:cNvSpPr/>
          <p:nvPr/>
        </p:nvSpPr>
        <p:spPr>
          <a:xfrm>
            <a:off x="0" y="0"/>
            <a:ext cx="27878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Tree>
    <p:extLst>
      <p:ext uri="{BB962C8B-B14F-4D97-AF65-F5344CB8AC3E}">
        <p14:creationId xmlns:p14="http://schemas.microsoft.com/office/powerpoint/2010/main" val="3980357243"/>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Content 02">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vert="horz" lIns="137160" tIns="109728" rIns="137160" bIns="109728" rtlCol="0" anchor="t" anchorCtr="0">
            <a:noAutofit/>
          </a:bodyPr>
          <a:lstStyle>
            <a:lvl1pPr>
              <a:defRPr lang="en-US" cap="none" spc="0" dirty="0">
                <a:ln>
                  <a:noFill/>
                </a:ln>
                <a:solidFill>
                  <a:schemeClr val="accent5"/>
                </a:solidFill>
                <a:effectLst/>
              </a:defRPr>
            </a:lvl1pPr>
          </a:lstStyle>
          <a:p>
            <a:pPr lvl="0"/>
            <a:r>
              <a:rPr lang="en-US" dirty="0" smtClean="0"/>
              <a:t>Click to edit title</a:t>
            </a:r>
            <a:endParaRPr lang="en-US" dirty="0"/>
          </a:p>
        </p:txBody>
      </p:sp>
      <p:sp>
        <p:nvSpPr>
          <p:cNvPr id="10" name="Content Placeholder 3"/>
          <p:cNvSpPr>
            <a:spLocks noGrp="1"/>
          </p:cNvSpPr>
          <p:nvPr>
            <p:ph sz="quarter" idx="14" hasCustomPrompt="1"/>
          </p:nvPr>
        </p:nvSpPr>
        <p:spPr>
          <a:xfrm>
            <a:off x="269239" y="1187620"/>
            <a:ext cx="5826760"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marL="234950" indent="0">
              <a:buNone/>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dirty="0" smtClean="0"/>
              <a:t>Click to edit text</a:t>
            </a:r>
          </a:p>
          <a:p>
            <a:pPr marL="457200" lvl="1" indent="-222250">
              <a:buFont typeface="+mj-lt"/>
              <a:buAutoNum type="arabicPeriod"/>
            </a:pPr>
            <a:r>
              <a:rPr lang="en-US" dirty="0" smtClean="0"/>
              <a:t>Second level</a:t>
            </a:r>
          </a:p>
          <a:p>
            <a:pPr marL="692150" lvl="2" indent="-227013"/>
            <a:r>
              <a:rPr lang="en-US" dirty="0" smtClean="0"/>
              <a:t>Third level</a:t>
            </a:r>
          </a:p>
          <a:p>
            <a:pPr marL="1149350" lvl="3" indent="-227013"/>
            <a:r>
              <a:rPr lang="en-US" dirty="0" smtClean="0"/>
              <a:t>Fourth level</a:t>
            </a:r>
          </a:p>
          <a:p>
            <a:pPr marL="1606550" lvl="4" indent="-227013"/>
            <a:r>
              <a:rPr lang="en-US" dirty="0" smtClean="0"/>
              <a:t>Fifth level</a:t>
            </a:r>
            <a:endParaRPr lang="en-US" dirty="0"/>
          </a:p>
        </p:txBody>
      </p:sp>
      <p:sp>
        <p:nvSpPr>
          <p:cNvPr id="11" name="Content Placeholder 3"/>
          <p:cNvSpPr>
            <a:spLocks noGrp="1"/>
          </p:cNvSpPr>
          <p:nvPr>
            <p:ph sz="quarter" idx="15" hasCustomPrompt="1"/>
          </p:nvPr>
        </p:nvSpPr>
        <p:spPr>
          <a:xfrm>
            <a:off x="6096000" y="1187620"/>
            <a:ext cx="6095999"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dirty="0" smtClean="0"/>
              <a:t>Click to edit text</a:t>
            </a:r>
          </a:p>
          <a:p>
            <a:pPr marL="457200" lvl="1" indent="-222250">
              <a:buFont typeface="+mj-lt"/>
              <a:buAutoNum type="arabicPeriod"/>
            </a:pPr>
            <a:r>
              <a:rPr lang="en-US" dirty="0" smtClean="0"/>
              <a:t>Second level</a:t>
            </a:r>
          </a:p>
          <a:p>
            <a:pPr marL="692150" lvl="2" indent="-227013"/>
            <a:r>
              <a:rPr lang="en-US" dirty="0" smtClean="0"/>
              <a:t>Third level</a:t>
            </a:r>
          </a:p>
          <a:p>
            <a:pPr marL="1149350" lvl="3" indent="-227013"/>
            <a:r>
              <a:rPr lang="en-US" dirty="0" smtClean="0"/>
              <a:t>Fourth level</a:t>
            </a:r>
          </a:p>
          <a:p>
            <a:pPr marL="1606550" lvl="4" indent="-227013"/>
            <a:r>
              <a:rPr lang="en-US" dirty="0" smtClean="0"/>
              <a:t>Fifth level</a:t>
            </a:r>
            <a:endParaRPr lang="en-US" dirty="0"/>
          </a:p>
        </p:txBody>
      </p:sp>
      <p:sp>
        <p:nvSpPr>
          <p:cNvPr id="5" name="Rectangle 4"/>
          <p:cNvSpPr/>
          <p:nvPr/>
        </p:nvSpPr>
        <p:spPr>
          <a:xfrm>
            <a:off x="0" y="0"/>
            <a:ext cx="27878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Tree>
    <p:extLst>
      <p:ext uri="{BB962C8B-B14F-4D97-AF65-F5344CB8AC3E}">
        <p14:creationId xmlns:p14="http://schemas.microsoft.com/office/powerpoint/2010/main" val="341465819"/>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39" y="205487"/>
            <a:ext cx="11653523" cy="982133"/>
          </a:xfrm>
          <a:prstGeom prst="rect">
            <a:avLst/>
          </a:prstGeom>
        </p:spPr>
        <p:txBody>
          <a:bodyPr vert="horz" lIns="137160" tIns="109728" rIns="137160" bIns="109728" rtlCol="0" anchor="t" anchorCtr="0">
            <a:noAutofit/>
          </a:bodyPr>
          <a:lstStyle/>
          <a:p>
            <a:r>
              <a:rPr lang="en-US" smtClean="0"/>
              <a:t>Click to edit Master title style</a:t>
            </a:r>
            <a:endParaRPr lang="en-US" dirty="0"/>
          </a:p>
        </p:txBody>
      </p:sp>
      <p:sp>
        <p:nvSpPr>
          <p:cNvPr id="3" name="Text Placeholder 2"/>
          <p:cNvSpPr>
            <a:spLocks noGrp="1"/>
          </p:cNvSpPr>
          <p:nvPr>
            <p:ph type="body" idx="1"/>
          </p:nvPr>
        </p:nvSpPr>
        <p:spPr>
          <a:xfrm>
            <a:off x="269239" y="1187620"/>
            <a:ext cx="11653523" cy="5379312"/>
          </a:xfrm>
          <a:prstGeom prst="rect">
            <a:avLst/>
          </a:prstGeom>
        </p:spPr>
        <p:txBody>
          <a:bodyPr vert="horz" lIns="137160" tIns="109728" rIns="137160" bIns="109728"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Footer Placeholder 6"/>
          <p:cNvSpPr txBox="1">
            <a:spLocks/>
          </p:cNvSpPr>
          <p:nvPr/>
        </p:nvSpPr>
        <p:spPr>
          <a:xfrm>
            <a:off x="10529456" y="6520542"/>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800" dirty="0" smtClean="0">
                <a:solidFill>
                  <a:schemeClr val="tx1"/>
                </a:solidFill>
              </a:rPr>
              <a:t>Reconnect();</a:t>
            </a:r>
            <a:r>
              <a:rPr lang="en-US" sz="800" baseline="0" dirty="0" smtClean="0">
                <a:solidFill>
                  <a:schemeClr val="tx1"/>
                </a:solidFill>
              </a:rPr>
              <a:t> Sevilla</a:t>
            </a:r>
            <a:endParaRPr lang="en-US" sz="800" dirty="0" smtClean="0">
              <a:solidFill>
                <a:srgbClr val="666666"/>
              </a:solidFill>
            </a:endParaRPr>
          </a:p>
        </p:txBody>
      </p:sp>
    </p:spTree>
    <p:extLst>
      <p:ext uri="{BB962C8B-B14F-4D97-AF65-F5344CB8AC3E}">
        <p14:creationId xmlns:p14="http://schemas.microsoft.com/office/powerpoint/2010/main" val="342787540"/>
      </p:ext>
    </p:extLst>
  </p:cSld>
  <p:clrMap bg1="lt1" tx1="dk1" bg2="lt2" tx2="dk2" accent1="accent1" accent2="accent2" accent3="accent3" accent4="accent4" accent5="accent5" accent6="accent6" hlink="hlink" folHlink="folHlink"/>
  <p:sldLayoutIdLst>
    <p:sldLayoutId id="2147483716" r:id="rId1"/>
    <p:sldLayoutId id="2147483717" r:id="rId2"/>
    <p:sldLayoutId id="2147483718" r:id="rId3"/>
    <p:sldLayoutId id="2147483719" r:id="rId4"/>
    <p:sldLayoutId id="2147483720" r:id="rId5"/>
    <p:sldLayoutId id="2147483721" r:id="rId6"/>
    <p:sldLayoutId id="2147483722" r:id="rId7"/>
    <p:sldLayoutId id="2147483723" r:id="rId8"/>
    <p:sldLayoutId id="2147483724" r:id="rId9"/>
    <p:sldLayoutId id="2147483725" r:id="rId10"/>
    <p:sldLayoutId id="2147483726" r:id="rId11"/>
    <p:sldLayoutId id="2147483727" r:id="rId12"/>
    <p:sldLayoutId id="2147483728" r:id="rId13"/>
    <p:sldLayoutId id="2147483729" r:id="rId14"/>
    <p:sldLayoutId id="2147483730" r:id="rId15"/>
    <p:sldLayoutId id="2147483731" r:id="rId16"/>
    <p:sldLayoutId id="2147483732" r:id="rId17"/>
    <p:sldLayoutId id="2147483733" r:id="rId18"/>
    <p:sldLayoutId id="2147483734" r:id="rId19"/>
    <p:sldLayoutId id="2147483739" r:id="rId20"/>
    <p:sldLayoutId id="2147483740" r:id="rId21"/>
    <p:sldLayoutId id="2147483741" r:id="rId22"/>
    <p:sldLayoutId id="2147483742" r:id="rId23"/>
    <p:sldLayoutId id="2147483743" r:id="rId24"/>
    <p:sldLayoutId id="2147483744" r:id="rId25"/>
    <p:sldLayoutId id="2147483745" r:id="rId26"/>
    <p:sldLayoutId id="2147483746" r:id="rId27"/>
    <p:sldLayoutId id="2147483747" r:id="rId28"/>
    <p:sldLayoutId id="2147483748" r:id="rId29"/>
    <p:sldLayoutId id="2147483749" r:id="rId30"/>
    <p:sldLayoutId id="2147483750" r:id="rId31"/>
    <p:sldLayoutId id="2147483751" r:id="rId32"/>
    <p:sldLayoutId id="2147483752" r:id="rId33"/>
    <p:sldLayoutId id="2147483753" r:id="rId34"/>
    <p:sldLayoutId id="2147483754" r:id="rId35"/>
    <p:sldLayoutId id="2147483755" r:id="rId36"/>
    <p:sldLayoutId id="2147483756" r:id="rId37"/>
  </p:sldLayoutIdLst>
  <p:transition>
    <p:fade/>
  </p:transition>
  <p:timing>
    <p:tnLst>
      <p:par>
        <p:cTn id="1" dur="indefinite" restart="never" nodeType="tmRoot"/>
      </p:par>
    </p:tnLst>
  </p:timing>
  <p:hf hdr="0" ftr="0" dt="0"/>
  <p:txStyles>
    <p:titleStyle>
      <a:lvl1pPr algn="l" defTabSz="914377" rtl="0" eaLnBrk="1" latinLnBrk="0" hangingPunct="1">
        <a:lnSpc>
          <a:spcPct val="90000"/>
        </a:lnSpc>
        <a:spcBef>
          <a:spcPct val="0"/>
        </a:spcBef>
        <a:buNone/>
        <a:defRPr sz="4800" b="1" kern="1200">
          <a:solidFill>
            <a:schemeClr val="accent1"/>
          </a:solidFill>
          <a:latin typeface="+mj-lt"/>
          <a:ea typeface="+mj-ea"/>
          <a:cs typeface="+mj-cs"/>
        </a:defRPr>
      </a:lvl1pPr>
    </p:titleStyle>
    <p:bodyStyle>
      <a:lvl1pPr marL="0" indent="0" algn="l" defTabSz="914377" rtl="0" eaLnBrk="1" latinLnBrk="0" hangingPunct="1">
        <a:lnSpc>
          <a:spcPct val="90000"/>
        </a:lnSpc>
        <a:spcBef>
          <a:spcPts val="2400"/>
        </a:spcBef>
        <a:buFont typeface="Arial" panose="020B0604020202020204" pitchFamily="34" charset="0"/>
        <a:buNone/>
        <a:defRPr sz="3733" b="0" kern="1200">
          <a:solidFill>
            <a:schemeClr val="accent1"/>
          </a:solidFill>
          <a:latin typeface="+mj-lt"/>
          <a:ea typeface="+mn-ea"/>
          <a:cs typeface="+mn-cs"/>
        </a:defRPr>
      </a:lvl1pPr>
      <a:lvl2pPr marL="0" indent="0" algn="l" defTabSz="914377" rtl="0" eaLnBrk="1" latinLnBrk="0" hangingPunct="1">
        <a:lnSpc>
          <a:spcPct val="90000"/>
        </a:lnSpc>
        <a:spcBef>
          <a:spcPts val="600"/>
        </a:spcBef>
        <a:buFont typeface="Arial" panose="020B0604020202020204" pitchFamily="34" charset="0"/>
        <a:buNone/>
        <a:defRPr sz="2400" kern="1200">
          <a:solidFill>
            <a:schemeClr val="tx1"/>
          </a:solidFill>
          <a:latin typeface="+mn-lt"/>
          <a:ea typeface="+mn-ea"/>
          <a:cs typeface="+mn-cs"/>
        </a:defRPr>
      </a:lvl2pPr>
      <a:lvl3pPr marL="233357" indent="-228594" algn="l" defTabSz="914377"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457189" indent="-228594" algn="l" defTabSz="914377"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4pPr>
      <a:lvl5pPr marL="690545" indent="-228594" algn="l" defTabSz="914377"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9pPr>
    </p:bodyStyle>
    <p:otherStyle>
      <a:defPPr>
        <a:defRPr lang="en-US"/>
      </a:defPPr>
      <a:lvl1pPr marL="0" algn="l" defTabSz="914377" rtl="0" eaLnBrk="1" latinLnBrk="0" hangingPunct="1">
        <a:defRPr sz="1867" kern="1200">
          <a:solidFill>
            <a:schemeClr val="tx1"/>
          </a:solidFill>
          <a:latin typeface="+mn-lt"/>
          <a:ea typeface="+mn-ea"/>
          <a:cs typeface="+mn-cs"/>
        </a:defRPr>
      </a:lvl1pPr>
      <a:lvl2pPr marL="457189" algn="l" defTabSz="914377" rtl="0" eaLnBrk="1" latinLnBrk="0" hangingPunct="1">
        <a:defRPr sz="1867" kern="1200">
          <a:solidFill>
            <a:schemeClr val="tx1"/>
          </a:solidFill>
          <a:latin typeface="+mn-lt"/>
          <a:ea typeface="+mn-ea"/>
          <a:cs typeface="+mn-cs"/>
        </a:defRPr>
      </a:lvl2pPr>
      <a:lvl3pPr marL="914377" algn="l" defTabSz="914377" rtl="0" eaLnBrk="1" latinLnBrk="0" hangingPunct="1">
        <a:defRPr sz="1867" kern="1200">
          <a:solidFill>
            <a:schemeClr val="tx1"/>
          </a:solidFill>
          <a:latin typeface="+mn-lt"/>
          <a:ea typeface="+mn-ea"/>
          <a:cs typeface="+mn-cs"/>
        </a:defRPr>
      </a:lvl3pPr>
      <a:lvl4pPr marL="1371566" algn="l" defTabSz="914377" rtl="0" eaLnBrk="1" latinLnBrk="0" hangingPunct="1">
        <a:defRPr sz="1867" kern="1200">
          <a:solidFill>
            <a:schemeClr val="tx1"/>
          </a:solidFill>
          <a:latin typeface="+mn-lt"/>
          <a:ea typeface="+mn-ea"/>
          <a:cs typeface="+mn-cs"/>
        </a:defRPr>
      </a:lvl4pPr>
      <a:lvl5pPr marL="1828754" algn="l" defTabSz="914377" rtl="0" eaLnBrk="1" latinLnBrk="0" hangingPunct="1">
        <a:defRPr sz="1867" kern="1200">
          <a:solidFill>
            <a:schemeClr val="tx1"/>
          </a:solidFill>
          <a:latin typeface="+mn-lt"/>
          <a:ea typeface="+mn-ea"/>
          <a:cs typeface="+mn-cs"/>
        </a:defRPr>
      </a:lvl5pPr>
      <a:lvl6pPr marL="2285943" algn="l" defTabSz="914377" rtl="0" eaLnBrk="1" latinLnBrk="0" hangingPunct="1">
        <a:defRPr sz="1867" kern="1200">
          <a:solidFill>
            <a:schemeClr val="tx1"/>
          </a:solidFill>
          <a:latin typeface="+mn-lt"/>
          <a:ea typeface="+mn-ea"/>
          <a:cs typeface="+mn-cs"/>
        </a:defRPr>
      </a:lvl6pPr>
      <a:lvl7pPr marL="2743131" algn="l" defTabSz="914377" rtl="0" eaLnBrk="1" latinLnBrk="0" hangingPunct="1">
        <a:defRPr sz="1867" kern="1200">
          <a:solidFill>
            <a:schemeClr val="tx1"/>
          </a:solidFill>
          <a:latin typeface="+mn-lt"/>
          <a:ea typeface="+mn-ea"/>
          <a:cs typeface="+mn-cs"/>
        </a:defRPr>
      </a:lvl7pPr>
      <a:lvl8pPr marL="3200320" algn="l" defTabSz="914377" rtl="0" eaLnBrk="1" latinLnBrk="0" hangingPunct="1">
        <a:defRPr sz="1867" kern="1200">
          <a:solidFill>
            <a:schemeClr val="tx1"/>
          </a:solidFill>
          <a:latin typeface="+mn-lt"/>
          <a:ea typeface="+mn-ea"/>
          <a:cs typeface="+mn-cs"/>
        </a:defRPr>
      </a:lvl8pPr>
      <a:lvl9pPr marL="3657509" algn="l" defTabSz="914377" rtl="0" eaLnBrk="1" latinLnBrk="0" hangingPunct="1">
        <a:defRPr sz="1867"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3.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13.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3.xm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hyperlink" Target="http://geeks.ms/blogs/jsuarez" TargetMode="External"/><Relationship Id="rId2" Type="http://schemas.openxmlformats.org/officeDocument/2006/relationships/notesSlide" Target="../notesSlides/notesSlide2.xml"/><Relationship Id="rId1" Type="http://schemas.openxmlformats.org/officeDocument/2006/relationships/slideLayout" Target="../slideLayouts/slideLayout3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hyperlink" Target="mailto:javiersuarezruiz@Hotmail.com"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png"/><Relationship Id="rId1" Type="http://schemas.openxmlformats.org/officeDocument/2006/relationships/slideLayout" Target="../slideLayouts/slideLayout12.xml"/><Relationship Id="rId6" Type="http://schemas.openxmlformats.org/officeDocument/2006/relationships/image" Target="../media/image24.png"/><Relationship Id="rId5" Type="http://schemas.openxmlformats.org/officeDocument/2006/relationships/image" Target="../media/image23.jpeg"/><Relationship Id="rId4" Type="http://schemas.openxmlformats.org/officeDocument/2006/relationships/image" Target="../media/image2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png"/><Relationship Id="rId1" Type="http://schemas.openxmlformats.org/officeDocument/2006/relationships/slideLayout" Target="../slideLayouts/slideLayout12.xml"/><Relationship Id="rId4" Type="http://schemas.openxmlformats.org/officeDocument/2006/relationships/image" Target="../media/image29.png"/></Relationships>
</file>

<file path=ppt/slides/_rels/slide4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4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1.xml"/><Relationship Id="rId1" Type="http://schemas.openxmlformats.org/officeDocument/2006/relationships/slideLayout" Target="../slideLayouts/slideLayout3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hyperlink" Target="http://aka.ms/Win10MVP" TargetMode="External"/><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28.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61621" y="746042"/>
            <a:ext cx="10751313" cy="2695311"/>
          </a:xfrm>
        </p:spPr>
        <p:txBody>
          <a:bodyPr/>
          <a:lstStyle/>
          <a:p>
            <a:r>
              <a:rPr lang="en-US" sz="6600" dirty="0" smtClean="0"/>
              <a:t>Reconnect();</a:t>
            </a:r>
            <a:br>
              <a:rPr lang="en-US" sz="6600" dirty="0" smtClean="0"/>
            </a:br>
            <a:r>
              <a:rPr lang="en-US" sz="3600" b="0" i="1" dirty="0" smtClean="0"/>
              <a:t>- Sevilla</a:t>
            </a:r>
            <a:endParaRPr lang="en-US" sz="3600" b="0" i="1" dirty="0"/>
          </a:p>
        </p:txBody>
      </p:sp>
      <p:sp>
        <p:nvSpPr>
          <p:cNvPr id="3" name="Subtitle 2"/>
          <p:cNvSpPr>
            <a:spLocks noGrp="1"/>
          </p:cNvSpPr>
          <p:nvPr>
            <p:ph type="subTitle" idx="1"/>
          </p:nvPr>
        </p:nvSpPr>
        <p:spPr>
          <a:xfrm>
            <a:off x="857875" y="3917603"/>
            <a:ext cx="10358804" cy="666196"/>
          </a:xfrm>
        </p:spPr>
        <p:txBody>
          <a:bodyPr/>
          <a:lstStyle/>
          <a:p>
            <a:r>
              <a:rPr lang="en-US" dirty="0" smtClean="0">
                <a:solidFill>
                  <a:schemeClr val="bg2">
                    <a:lumMod val="90000"/>
                  </a:schemeClr>
                </a:solidFill>
              </a:rPr>
              <a:t>CartujaDotNet</a:t>
            </a:r>
            <a:endParaRPr lang="en-US" dirty="0"/>
          </a:p>
        </p:txBody>
      </p:sp>
    </p:spTree>
    <p:extLst>
      <p:ext uri="{BB962C8B-B14F-4D97-AF65-F5344CB8AC3E}">
        <p14:creationId xmlns:p14="http://schemas.microsoft.com/office/powerpoint/2010/main" val="3458960800"/>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069724" y="605307"/>
            <a:ext cx="8564451" cy="476518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32323" y="-552449"/>
            <a:ext cx="13771643" cy="10280913"/>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3054" y="1742016"/>
            <a:ext cx="2228428" cy="4267200"/>
          </a:xfrm>
          <a:prstGeom prst="rect">
            <a:avLst/>
          </a:prstGeom>
        </p:spPr>
      </p:pic>
      <p:pic>
        <p:nvPicPr>
          <p:cNvPr id="15" name="Picture 14"/>
          <p:cNvPicPr>
            <a:picLocks noChangeAspect="1"/>
          </p:cNvPicPr>
          <p:nvPr/>
        </p:nvPicPr>
        <p:blipFill>
          <a:blip r:embed="rId5"/>
          <a:stretch>
            <a:fillRect/>
          </a:stretch>
        </p:blipFill>
        <p:spPr>
          <a:xfrm>
            <a:off x="4958366" y="1432717"/>
            <a:ext cx="6730285" cy="3761188"/>
          </a:xfrm>
          <a:prstGeom prst="rect">
            <a:avLst/>
          </a:prstGeom>
        </p:spPr>
      </p:pic>
      <p:pic>
        <p:nvPicPr>
          <p:cNvPr id="16" name="Picture 15"/>
          <p:cNvPicPr>
            <a:picLocks noChangeAspect="1"/>
          </p:cNvPicPr>
          <p:nvPr/>
        </p:nvPicPr>
        <p:blipFill rotWithShape="1">
          <a:blip r:embed="rId6"/>
          <a:srcRect b="5584"/>
          <a:stretch/>
        </p:blipFill>
        <p:spPr>
          <a:xfrm>
            <a:off x="802980" y="2162630"/>
            <a:ext cx="2050971" cy="3367313"/>
          </a:xfrm>
          <a:prstGeom prst="rect">
            <a:avLst/>
          </a:prstGeom>
        </p:spPr>
      </p:pic>
    </p:spTree>
    <p:extLst>
      <p:ext uri="{BB962C8B-B14F-4D97-AF65-F5344CB8AC3E}">
        <p14:creationId xmlns:p14="http://schemas.microsoft.com/office/powerpoint/2010/main" val="1549760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295982" y="155967"/>
            <a:ext cx="11600035" cy="6518403"/>
          </a:xfrm>
          <a:prstGeom prst="rect">
            <a:avLst/>
          </a:prstGeom>
        </p:spPr>
      </p:pic>
      <p:pic>
        <p:nvPicPr>
          <p:cNvPr id="2" name="Picture 1"/>
          <p:cNvPicPr>
            <a:picLocks noChangeAspect="1"/>
          </p:cNvPicPr>
          <p:nvPr/>
        </p:nvPicPr>
        <p:blipFill>
          <a:blip r:embed="rId4"/>
          <a:stretch>
            <a:fillRect/>
          </a:stretch>
        </p:blipFill>
        <p:spPr>
          <a:xfrm>
            <a:off x="1535835" y="2463416"/>
            <a:ext cx="9250255" cy="1870645"/>
          </a:xfrm>
          <a:prstGeom prst="rect">
            <a:avLst/>
          </a:prstGeom>
        </p:spPr>
      </p:pic>
      <p:pic>
        <p:nvPicPr>
          <p:cNvPr id="4" name="Picture 3"/>
          <p:cNvPicPr>
            <a:picLocks noChangeAspect="1"/>
          </p:cNvPicPr>
          <p:nvPr/>
        </p:nvPicPr>
        <p:blipFill>
          <a:blip r:embed="rId5"/>
          <a:stretch>
            <a:fillRect/>
          </a:stretch>
        </p:blipFill>
        <p:spPr>
          <a:xfrm>
            <a:off x="1580225" y="983190"/>
            <a:ext cx="1633399" cy="1431169"/>
          </a:xfrm>
          <a:prstGeom prst="rect">
            <a:avLst/>
          </a:prstGeom>
        </p:spPr>
      </p:pic>
      <p:pic>
        <p:nvPicPr>
          <p:cNvPr id="5" name="Picture 4"/>
          <p:cNvPicPr>
            <a:picLocks noChangeAspect="1"/>
          </p:cNvPicPr>
          <p:nvPr/>
        </p:nvPicPr>
        <p:blipFill rotWithShape="1">
          <a:blip r:embed="rId6"/>
          <a:srcRect l="-1" r="187" b="15651"/>
          <a:stretch/>
        </p:blipFill>
        <p:spPr>
          <a:xfrm>
            <a:off x="1502501" y="4383119"/>
            <a:ext cx="4552071" cy="2097580"/>
          </a:xfrm>
          <a:prstGeom prst="rect">
            <a:avLst/>
          </a:prstGeom>
        </p:spPr>
      </p:pic>
      <p:pic>
        <p:nvPicPr>
          <p:cNvPr id="6" name="Picture 5"/>
          <p:cNvPicPr>
            <a:picLocks noChangeAspect="1"/>
          </p:cNvPicPr>
          <p:nvPr/>
        </p:nvPicPr>
        <p:blipFill>
          <a:blip r:embed="rId7"/>
          <a:stretch>
            <a:fillRect/>
          </a:stretch>
        </p:blipFill>
        <p:spPr>
          <a:xfrm>
            <a:off x="2312017" y="2562501"/>
            <a:ext cx="901607" cy="1503471"/>
          </a:xfrm>
          <a:prstGeom prst="rect">
            <a:avLst/>
          </a:prstGeom>
        </p:spPr>
      </p:pic>
      <p:cxnSp>
        <p:nvCxnSpPr>
          <p:cNvPr id="8" name="Straight Arrow Connector 7"/>
          <p:cNvCxnSpPr/>
          <p:nvPr/>
        </p:nvCxnSpPr>
        <p:spPr>
          <a:xfrm flipV="1">
            <a:off x="2539014" y="1390649"/>
            <a:ext cx="0" cy="1171852"/>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2539014" y="4221655"/>
            <a:ext cx="0" cy="1231223"/>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2319277" y="2570042"/>
            <a:ext cx="894348" cy="1651613"/>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1" name="Rectangle 10"/>
          <p:cNvSpPr/>
          <p:nvPr/>
        </p:nvSpPr>
        <p:spPr>
          <a:xfrm>
            <a:off x="1535835" y="2699238"/>
            <a:ext cx="591903" cy="2110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3" name="Rectangle 12"/>
          <p:cNvSpPr/>
          <p:nvPr/>
        </p:nvSpPr>
        <p:spPr>
          <a:xfrm>
            <a:off x="3543412" y="2699238"/>
            <a:ext cx="591903" cy="2110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4" name="Rectangle 13"/>
          <p:cNvSpPr/>
          <p:nvPr/>
        </p:nvSpPr>
        <p:spPr>
          <a:xfrm>
            <a:off x="7001720" y="2716822"/>
            <a:ext cx="591903" cy="2110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Tree>
    <p:extLst>
      <p:ext uri="{BB962C8B-B14F-4D97-AF65-F5344CB8AC3E}">
        <p14:creationId xmlns:p14="http://schemas.microsoft.com/office/powerpoint/2010/main" val="4043719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269239" y="2210302"/>
            <a:ext cx="11637012" cy="2437399"/>
          </a:xfrm>
        </p:spPr>
        <p:txBody>
          <a:bodyPr/>
          <a:lstStyle/>
          <a:p>
            <a:r>
              <a:rPr lang="en-US" dirty="0" smtClean="0"/>
              <a:t>Los </a:t>
            </a:r>
            <a:r>
              <a:rPr lang="en-US" dirty="0" err="1" smtClean="0"/>
              <a:t>usuarios</a:t>
            </a:r>
            <a:r>
              <a:rPr lang="en-US" dirty="0" smtClean="0"/>
              <a:t> </a:t>
            </a:r>
            <a:r>
              <a:rPr lang="en-US" dirty="0" err="1" smtClean="0"/>
              <a:t>adoran</a:t>
            </a:r>
            <a:r>
              <a:rPr lang="en-US" dirty="0" smtClean="0"/>
              <a:t> </a:t>
            </a:r>
            <a:r>
              <a:rPr lang="en-US" dirty="0" err="1" smtClean="0"/>
              <a:t>las</a:t>
            </a:r>
            <a:r>
              <a:rPr lang="en-US" dirty="0" smtClean="0"/>
              <a:t> Apps </a:t>
            </a:r>
            <a:r>
              <a:rPr lang="en-US" dirty="0" err="1" smtClean="0"/>
              <a:t>que</a:t>
            </a:r>
            <a:r>
              <a:rPr lang="en-US" dirty="0" smtClean="0"/>
              <a:t> son </a:t>
            </a:r>
            <a:r>
              <a:rPr lang="en-US" dirty="0" err="1" smtClean="0"/>
              <a:t>geniales</a:t>
            </a:r>
            <a:r>
              <a:rPr lang="en-US" dirty="0" smtClean="0"/>
              <a:t> </a:t>
            </a:r>
            <a:r>
              <a:rPr lang="en-US" dirty="0" err="1" smtClean="0"/>
              <a:t>en</a:t>
            </a:r>
            <a:r>
              <a:rPr lang="en-US" dirty="0" smtClean="0"/>
              <a:t> </a:t>
            </a:r>
            <a:r>
              <a:rPr lang="en-US" dirty="0" err="1" smtClean="0"/>
              <a:t>cada</a:t>
            </a:r>
            <a:r>
              <a:rPr lang="en-US" dirty="0" smtClean="0"/>
              <a:t> </a:t>
            </a:r>
            <a:r>
              <a:rPr lang="en-US" dirty="0" err="1" smtClean="0"/>
              <a:t>uno</a:t>
            </a:r>
            <a:r>
              <a:rPr lang="en-US" dirty="0" smtClean="0"/>
              <a:t> de </a:t>
            </a:r>
            <a:r>
              <a:rPr lang="en-US" dirty="0" err="1" smtClean="0"/>
              <a:t>sus</a:t>
            </a:r>
            <a:r>
              <a:rPr lang="en-US" dirty="0" smtClean="0"/>
              <a:t> </a:t>
            </a:r>
            <a:r>
              <a:rPr lang="en-US" dirty="0" err="1" smtClean="0"/>
              <a:t>dispositivos</a:t>
            </a:r>
            <a:endParaRPr lang="en-US" dirty="0"/>
          </a:p>
        </p:txBody>
      </p:sp>
    </p:spTree>
    <p:extLst>
      <p:ext uri="{BB962C8B-B14F-4D97-AF65-F5344CB8AC3E}">
        <p14:creationId xmlns:p14="http://schemas.microsoft.com/office/powerpoint/2010/main" val="1347618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269239" y="2948901"/>
            <a:ext cx="11637012" cy="960199"/>
          </a:xfrm>
        </p:spPr>
        <p:txBody>
          <a:bodyPr/>
          <a:lstStyle/>
          <a:p>
            <a:r>
              <a:rPr lang="en-US" dirty="0" smtClean="0"/>
              <a:t>¿</a:t>
            </a:r>
            <a:r>
              <a:rPr lang="en-US" dirty="0" err="1" smtClean="0"/>
              <a:t>Qué</a:t>
            </a:r>
            <a:r>
              <a:rPr lang="en-US" dirty="0" smtClean="0"/>
              <a:t> </a:t>
            </a:r>
            <a:r>
              <a:rPr lang="en-US" dirty="0" err="1" smtClean="0"/>
              <a:t>tenemos</a:t>
            </a:r>
            <a:r>
              <a:rPr lang="en-US" dirty="0" smtClean="0"/>
              <a:t> “gratis”?</a:t>
            </a:r>
            <a:endParaRPr lang="en-US" dirty="0"/>
          </a:p>
        </p:txBody>
      </p:sp>
    </p:spTree>
    <p:extLst>
      <p:ext uri="{BB962C8B-B14F-4D97-AF65-F5344CB8AC3E}">
        <p14:creationId xmlns:p14="http://schemas.microsoft.com/office/powerpoint/2010/main" val="1954121131"/>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a:srcRect r="21085"/>
          <a:stretch/>
        </p:blipFill>
        <p:spPr>
          <a:xfrm>
            <a:off x="1058280" y="1006423"/>
            <a:ext cx="7951102" cy="4939674"/>
          </a:xfrm>
          <a:prstGeom prst="rect">
            <a:avLst/>
          </a:prstGeom>
        </p:spPr>
      </p:pic>
      <p:pic>
        <p:nvPicPr>
          <p:cNvPr id="4" name="Picture 3"/>
          <p:cNvPicPr>
            <a:picLocks noChangeAspect="1"/>
          </p:cNvPicPr>
          <p:nvPr/>
        </p:nvPicPr>
        <p:blipFill>
          <a:blip r:embed="rId3"/>
          <a:stretch>
            <a:fillRect/>
          </a:stretch>
        </p:blipFill>
        <p:spPr>
          <a:xfrm>
            <a:off x="1066060" y="1006421"/>
            <a:ext cx="7021994" cy="4939674"/>
          </a:xfrm>
          <a:prstGeom prst="rect">
            <a:avLst/>
          </a:prstGeom>
        </p:spPr>
      </p:pic>
      <p:pic>
        <p:nvPicPr>
          <p:cNvPr id="5" name="Picture 4"/>
          <p:cNvPicPr>
            <a:picLocks noChangeAspect="1"/>
          </p:cNvPicPr>
          <p:nvPr/>
        </p:nvPicPr>
        <p:blipFill>
          <a:blip r:embed="rId4"/>
          <a:stretch>
            <a:fillRect/>
          </a:stretch>
        </p:blipFill>
        <p:spPr>
          <a:xfrm>
            <a:off x="1076285" y="1006420"/>
            <a:ext cx="7021994" cy="4939674"/>
          </a:xfrm>
          <a:prstGeom prst="rect">
            <a:avLst/>
          </a:prstGeom>
        </p:spPr>
      </p:pic>
      <p:pic>
        <p:nvPicPr>
          <p:cNvPr id="7" name="Picture 6"/>
          <p:cNvPicPr>
            <a:picLocks noChangeAspect="1"/>
          </p:cNvPicPr>
          <p:nvPr/>
        </p:nvPicPr>
        <p:blipFill rotWithShape="1">
          <a:blip r:embed="rId2"/>
          <a:srcRect l="78916"/>
          <a:stretch/>
        </p:blipFill>
        <p:spPr>
          <a:xfrm>
            <a:off x="9009381" y="1006422"/>
            <a:ext cx="2124340" cy="4939674"/>
          </a:xfrm>
          <a:prstGeom prst="rect">
            <a:avLst/>
          </a:prstGeom>
        </p:spPr>
      </p:pic>
      <p:sp>
        <p:nvSpPr>
          <p:cNvPr id="2" name="TextBox 1"/>
          <p:cNvSpPr txBox="1"/>
          <p:nvPr/>
        </p:nvSpPr>
        <p:spPr>
          <a:xfrm>
            <a:off x="1076285" y="6031188"/>
            <a:ext cx="11472766" cy="1049994"/>
          </a:xfrm>
          <a:prstGeom prst="rect">
            <a:avLst/>
          </a:prstGeom>
          <a:noFill/>
        </p:spPr>
        <p:txBody>
          <a:bodyPr wrap="square" lIns="179285" tIns="143428" rIns="179285" bIns="143428" rtlCol="0">
            <a:spAutoFit/>
          </a:bodyPr>
          <a:lstStyle/>
          <a:p>
            <a:pPr>
              <a:lnSpc>
                <a:spcPct val="90000"/>
              </a:lnSpc>
              <a:spcAft>
                <a:spcPts val="588"/>
              </a:spcAft>
            </a:pPr>
            <a:r>
              <a:rPr lang="en-US" sz="2745" dirty="0" smtClean="0">
                <a:gradFill>
                  <a:gsLst>
                    <a:gs pos="2917">
                      <a:srgbClr val="404040"/>
                    </a:gs>
                    <a:gs pos="30000">
                      <a:srgbClr val="404040"/>
                    </a:gs>
                  </a:gsLst>
                  <a:lin ang="5400000" scaled="0"/>
                </a:gradFill>
                <a:latin typeface="Segoe UI Light"/>
              </a:rPr>
              <a:t>La </a:t>
            </a:r>
            <a:r>
              <a:rPr lang="en-US" sz="2745" dirty="0" err="1" smtClean="0">
                <a:gradFill>
                  <a:gsLst>
                    <a:gs pos="2917">
                      <a:srgbClr val="404040"/>
                    </a:gs>
                    <a:gs pos="30000">
                      <a:srgbClr val="404040"/>
                    </a:gs>
                  </a:gsLst>
                  <a:lin ang="5400000" scaled="0"/>
                </a:gradFill>
                <a:latin typeface="Segoe UI Light"/>
              </a:rPr>
              <a:t>ventana</a:t>
            </a:r>
            <a:r>
              <a:rPr lang="en-US" sz="2745" dirty="0" smtClean="0">
                <a:gradFill>
                  <a:gsLst>
                    <a:gs pos="2917">
                      <a:srgbClr val="404040"/>
                    </a:gs>
                    <a:gs pos="30000">
                      <a:srgbClr val="404040"/>
                    </a:gs>
                  </a:gsLst>
                  <a:lin ang="5400000" scaled="0"/>
                </a:gradFill>
                <a:latin typeface="Segoe UI Light"/>
              </a:rPr>
              <a:t> se </a:t>
            </a:r>
            <a:r>
              <a:rPr lang="en-US" sz="2745" dirty="0" err="1" smtClean="0">
                <a:gradFill>
                  <a:gsLst>
                    <a:gs pos="2917">
                      <a:srgbClr val="404040"/>
                    </a:gs>
                    <a:gs pos="30000">
                      <a:srgbClr val="404040"/>
                    </a:gs>
                  </a:gsLst>
                  <a:lin ang="5400000" scaled="0"/>
                </a:gradFill>
                <a:latin typeface="Segoe UI Light"/>
              </a:rPr>
              <a:t>redimensiona</a:t>
            </a:r>
            <a:r>
              <a:rPr lang="en-US" sz="2745" dirty="0" smtClean="0">
                <a:gradFill>
                  <a:gsLst>
                    <a:gs pos="2917">
                      <a:srgbClr val="404040"/>
                    </a:gs>
                    <a:gs pos="30000">
                      <a:srgbClr val="404040"/>
                    </a:gs>
                  </a:gsLst>
                  <a:lin ang="5400000" scaled="0"/>
                </a:gradFill>
                <a:latin typeface="Segoe UI Light"/>
              </a:rPr>
              <a:t>, </a:t>
            </a:r>
            <a:r>
              <a:rPr lang="en-US" sz="2745" dirty="0" err="1" smtClean="0">
                <a:gradFill>
                  <a:gsLst>
                    <a:gs pos="2917">
                      <a:srgbClr val="404040"/>
                    </a:gs>
                    <a:gs pos="30000">
                      <a:srgbClr val="404040"/>
                    </a:gs>
                  </a:gsLst>
                  <a:lin ang="5400000" scaled="0"/>
                </a:gradFill>
                <a:latin typeface="Segoe UI Light"/>
              </a:rPr>
              <a:t>las</a:t>
            </a:r>
            <a:r>
              <a:rPr lang="en-US" sz="2745" dirty="0" smtClean="0">
                <a:gradFill>
                  <a:gsLst>
                    <a:gs pos="2917">
                      <a:srgbClr val="404040"/>
                    </a:gs>
                    <a:gs pos="30000">
                      <a:srgbClr val="404040"/>
                    </a:gs>
                  </a:gsLst>
                  <a:lin ang="5400000" scaled="0"/>
                </a:gradFill>
                <a:latin typeface="Segoe UI Light"/>
              </a:rPr>
              <a:t> </a:t>
            </a:r>
            <a:r>
              <a:rPr lang="en-US" sz="2745" dirty="0" err="1" smtClean="0">
                <a:gradFill>
                  <a:gsLst>
                    <a:gs pos="2917">
                      <a:srgbClr val="404040"/>
                    </a:gs>
                    <a:gs pos="30000">
                      <a:srgbClr val="404040"/>
                    </a:gs>
                  </a:gsLst>
                  <a:lin ang="5400000" scaled="0"/>
                </a:gradFill>
                <a:latin typeface="Segoe UI Light"/>
              </a:rPr>
              <a:t>cabeceras</a:t>
            </a:r>
            <a:r>
              <a:rPr lang="en-US" sz="2745" dirty="0" smtClean="0">
                <a:gradFill>
                  <a:gsLst>
                    <a:gs pos="2917">
                      <a:srgbClr val="404040"/>
                    </a:gs>
                    <a:gs pos="30000">
                      <a:srgbClr val="404040"/>
                    </a:gs>
                  </a:gsLst>
                  <a:lin ang="5400000" scaled="0"/>
                </a:gradFill>
                <a:latin typeface="Segoe UI Light"/>
              </a:rPr>
              <a:t> del Pivot se </a:t>
            </a:r>
            <a:r>
              <a:rPr lang="en-US" sz="2745" dirty="0" err="1" smtClean="0">
                <a:gradFill>
                  <a:gsLst>
                    <a:gs pos="2917">
                      <a:srgbClr val="404040"/>
                    </a:gs>
                    <a:gs pos="30000">
                      <a:srgbClr val="404040"/>
                    </a:gs>
                  </a:gsLst>
                  <a:lin ang="5400000" scaled="0"/>
                </a:gradFill>
                <a:latin typeface="Segoe UI Light"/>
              </a:rPr>
              <a:t>ajustan</a:t>
            </a:r>
            <a:r>
              <a:rPr lang="en-US" sz="2745" dirty="0" smtClean="0">
                <a:gradFill>
                  <a:gsLst>
                    <a:gs pos="2917">
                      <a:srgbClr val="404040"/>
                    </a:gs>
                    <a:gs pos="30000">
                      <a:srgbClr val="404040"/>
                    </a:gs>
                  </a:gsLst>
                  <a:lin ang="5400000" scaled="0"/>
                </a:gradFill>
                <a:latin typeface="Segoe UI Light"/>
              </a:rPr>
              <a:t> </a:t>
            </a:r>
            <a:r>
              <a:rPr lang="en-US" sz="2745" dirty="0" err="1" smtClean="0">
                <a:gradFill>
                  <a:gsLst>
                    <a:gs pos="2917">
                      <a:srgbClr val="404040"/>
                    </a:gs>
                    <a:gs pos="30000">
                      <a:srgbClr val="404040"/>
                    </a:gs>
                  </a:gsLst>
                  <a:lin ang="5400000" scaled="0"/>
                </a:gradFill>
                <a:latin typeface="Segoe UI Light"/>
              </a:rPr>
              <a:t>automáticamente</a:t>
            </a:r>
            <a:endParaRPr lang="en-US" sz="2745" dirty="0">
              <a:gradFill>
                <a:gsLst>
                  <a:gs pos="2917">
                    <a:srgbClr val="404040"/>
                  </a:gs>
                  <a:gs pos="30000">
                    <a:srgbClr val="404040"/>
                  </a:gs>
                </a:gsLst>
                <a:lin ang="5400000" scaled="0"/>
              </a:gradFill>
              <a:latin typeface="Segoe UI Light"/>
            </a:endParaRPr>
          </a:p>
        </p:txBody>
      </p:sp>
      <p:sp>
        <p:nvSpPr>
          <p:cNvPr id="8" name="TextBox 7"/>
          <p:cNvSpPr txBox="1"/>
          <p:nvPr/>
        </p:nvSpPr>
        <p:spPr>
          <a:xfrm>
            <a:off x="1058280" y="6051464"/>
            <a:ext cx="10057435" cy="669832"/>
          </a:xfrm>
          <a:prstGeom prst="rect">
            <a:avLst/>
          </a:prstGeom>
          <a:noFill/>
        </p:spPr>
        <p:txBody>
          <a:bodyPr wrap="square" lIns="179285" tIns="143428" rIns="179285" bIns="143428" rtlCol="0">
            <a:spAutoFit/>
          </a:bodyPr>
          <a:lstStyle/>
          <a:p>
            <a:pPr>
              <a:lnSpc>
                <a:spcPct val="90000"/>
              </a:lnSpc>
              <a:spcAft>
                <a:spcPts val="588"/>
              </a:spcAft>
            </a:pPr>
            <a:r>
              <a:rPr lang="en-US" sz="2745" dirty="0" err="1" smtClean="0">
                <a:gradFill>
                  <a:gsLst>
                    <a:gs pos="2917">
                      <a:srgbClr val="404040"/>
                    </a:gs>
                    <a:gs pos="30000">
                      <a:srgbClr val="404040"/>
                    </a:gs>
                  </a:gsLst>
                  <a:lin ang="5400000" scaled="0"/>
                </a:gradFill>
                <a:latin typeface="Segoe UI Light"/>
              </a:rPr>
              <a:t>Posibilidad</a:t>
            </a:r>
            <a:r>
              <a:rPr lang="en-US" sz="2745" dirty="0" smtClean="0">
                <a:gradFill>
                  <a:gsLst>
                    <a:gs pos="2917">
                      <a:srgbClr val="404040"/>
                    </a:gs>
                    <a:gs pos="30000">
                      <a:srgbClr val="404040"/>
                    </a:gs>
                  </a:gsLst>
                  <a:lin ang="5400000" scaled="0"/>
                </a:gradFill>
                <a:latin typeface="Segoe UI Light"/>
              </a:rPr>
              <a:t> de </a:t>
            </a:r>
            <a:r>
              <a:rPr lang="en-US" sz="2745" dirty="0" err="1" smtClean="0">
                <a:gradFill>
                  <a:gsLst>
                    <a:gs pos="2917">
                      <a:srgbClr val="404040"/>
                    </a:gs>
                    <a:gs pos="30000">
                      <a:srgbClr val="404040"/>
                    </a:gs>
                  </a:gsLst>
                  <a:lin ang="5400000" scaled="0"/>
                </a:gradFill>
                <a:latin typeface="Segoe UI Light"/>
              </a:rPr>
              <a:t>usar</a:t>
            </a:r>
            <a:r>
              <a:rPr lang="en-US" sz="2745" dirty="0" smtClean="0">
                <a:gradFill>
                  <a:gsLst>
                    <a:gs pos="2917">
                      <a:srgbClr val="404040"/>
                    </a:gs>
                    <a:gs pos="30000">
                      <a:srgbClr val="404040"/>
                    </a:gs>
                  </a:gsLst>
                  <a:lin ang="5400000" scaled="0"/>
                </a:gradFill>
                <a:latin typeface="Segoe UI Light"/>
              </a:rPr>
              <a:t> </a:t>
            </a:r>
            <a:r>
              <a:rPr lang="en-US" sz="2745" dirty="0" err="1" smtClean="0">
                <a:gradFill>
                  <a:gsLst>
                    <a:gs pos="2917">
                      <a:srgbClr val="404040"/>
                    </a:gs>
                    <a:gs pos="30000">
                      <a:srgbClr val="404040"/>
                    </a:gs>
                  </a:gsLst>
                  <a:lin ang="5400000" scaled="0"/>
                </a:gradFill>
                <a:latin typeface="Segoe UI Light"/>
              </a:rPr>
              <a:t>teclado</a:t>
            </a:r>
            <a:r>
              <a:rPr lang="en-US" sz="2745" dirty="0" smtClean="0">
                <a:gradFill>
                  <a:gsLst>
                    <a:gs pos="2917">
                      <a:srgbClr val="404040"/>
                    </a:gs>
                    <a:gs pos="30000">
                      <a:srgbClr val="404040"/>
                    </a:gs>
                  </a:gsLst>
                  <a:lin ang="5400000" scaled="0"/>
                </a:gradFill>
                <a:latin typeface="Segoe UI Light"/>
              </a:rPr>
              <a:t> y </a:t>
            </a:r>
            <a:r>
              <a:rPr lang="en-US" sz="2745" dirty="0" err="1" smtClean="0">
                <a:gradFill>
                  <a:gsLst>
                    <a:gs pos="2917">
                      <a:srgbClr val="404040"/>
                    </a:gs>
                    <a:gs pos="30000">
                      <a:srgbClr val="404040"/>
                    </a:gs>
                  </a:gsLst>
                  <a:lin ang="5400000" scaled="0"/>
                </a:gradFill>
                <a:latin typeface="Segoe UI Light"/>
              </a:rPr>
              <a:t>ratón</a:t>
            </a:r>
            <a:endParaRPr lang="en-US" sz="2745" dirty="0">
              <a:gradFill>
                <a:gsLst>
                  <a:gs pos="2917">
                    <a:srgbClr val="404040"/>
                  </a:gs>
                  <a:gs pos="30000">
                    <a:srgbClr val="404040"/>
                  </a:gs>
                </a:gsLst>
                <a:lin ang="5400000" scaled="0"/>
              </a:gradFill>
              <a:latin typeface="Segoe UI Light"/>
            </a:endParaRPr>
          </a:p>
        </p:txBody>
      </p:sp>
    </p:spTree>
    <p:extLst>
      <p:ext uri="{BB962C8B-B14F-4D97-AF65-F5344CB8AC3E}">
        <p14:creationId xmlns:p14="http://schemas.microsoft.com/office/powerpoint/2010/main" val="28200337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4.80725E-6 1.10304E-6 L -0.17283 1.10304E-6 " pathEditMode="relative" rAng="0" ptsTypes="AA">
                                      <p:cBhvr>
                                        <p:cTn id="6" dur="1000" fill="hold"/>
                                        <p:tgtEl>
                                          <p:spTgt spid="7"/>
                                        </p:tgtEl>
                                        <p:attrNameLst>
                                          <p:attrName>ppt_x</p:attrName>
                                          <p:attrName>ppt_y</p:attrName>
                                        </p:attrNameLst>
                                      </p:cBhvr>
                                      <p:rCtr x="-8642" y="0"/>
                                    </p:animMotion>
                                  </p:childTnLst>
                                </p:cTn>
                              </p:par>
                              <p:par>
                                <p:cTn id="7" presetID="10"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animEffect transition="in" filter="fade">
                                      <p:cBhvr>
                                        <p:cTn id="9" dur="500"/>
                                        <p:tgtEl>
                                          <p:spTgt spid="4"/>
                                        </p:tgtEl>
                                      </p:cBhvr>
                                    </p:animEffect>
                                  </p:childTnLst>
                                </p:cTn>
                              </p:par>
                              <p:par>
                                <p:cTn id="10" presetID="10" presetClass="entr" presetSubtype="0"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par>
                                <p:cTn id="13" presetID="10" presetClass="exit" presetSubtype="0" fill="hold" nodeType="withEffect">
                                  <p:stCondLst>
                                    <p:cond delay="250"/>
                                  </p:stCondLst>
                                  <p:childTnLst>
                                    <p:animEffect transition="out" filter="fade">
                                      <p:cBhvr>
                                        <p:cTn id="14" dur="500"/>
                                        <p:tgtEl>
                                          <p:spTgt spid="7"/>
                                        </p:tgtEl>
                                      </p:cBhvr>
                                    </p:animEffect>
                                    <p:set>
                                      <p:cBhvr>
                                        <p:cTn id="15" dur="1" fill="hold">
                                          <p:stCondLst>
                                            <p:cond delay="499"/>
                                          </p:stCondLst>
                                        </p:cTn>
                                        <p:tgtEl>
                                          <p:spTgt spid="7"/>
                                        </p:tgtEl>
                                        <p:attrNameLst>
                                          <p:attrName>style.visibility</p:attrName>
                                        </p:attrNameLst>
                                      </p:cBhvr>
                                      <p:to>
                                        <p:strVal val="hidden"/>
                                      </p:to>
                                    </p:set>
                                  </p:childTnLst>
                                </p:cTn>
                              </p:par>
                              <p:par>
                                <p:cTn id="16" presetID="10" presetClass="exit" presetSubtype="0" fill="hold" nodeType="withEffect">
                                  <p:stCondLst>
                                    <p:cond delay="250"/>
                                  </p:stCondLst>
                                  <p:childTnLst>
                                    <p:animEffect transition="out" filter="fade">
                                      <p:cBhvr>
                                        <p:cTn id="17" dur="500"/>
                                        <p:tgtEl>
                                          <p:spTgt spid="6"/>
                                        </p:tgtEl>
                                      </p:cBhvr>
                                    </p:animEffect>
                                    <p:set>
                                      <p:cBhvr>
                                        <p:cTn id="18" dur="1" fill="hold">
                                          <p:stCondLst>
                                            <p:cond delay="499"/>
                                          </p:stCondLst>
                                        </p:cTn>
                                        <p:tgtEl>
                                          <p:spTgt spid="6"/>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par>
                                <p:cTn id="24" presetID="10" presetClass="exit" presetSubtype="0" fill="hold" grpId="1" nodeType="withEffect">
                                  <p:stCondLst>
                                    <p:cond delay="0"/>
                                  </p:stCondLst>
                                  <p:childTnLst>
                                    <p:animEffect transition="out" filter="fade">
                                      <p:cBhvr>
                                        <p:cTn id="25" dur="500"/>
                                        <p:tgtEl>
                                          <p:spTgt spid="2"/>
                                        </p:tgtEl>
                                      </p:cBhvr>
                                    </p:animEffect>
                                    <p:set>
                                      <p:cBhvr>
                                        <p:cTn id="26" dur="1" fill="hold">
                                          <p:stCondLst>
                                            <p:cond delay="499"/>
                                          </p:stCondLst>
                                        </p:cTn>
                                        <p:tgtEl>
                                          <p:spTgt spid="2"/>
                                        </p:tgtEl>
                                        <p:attrNameLst>
                                          <p:attrName>style.visibility</p:attrName>
                                        </p:attrNameLst>
                                      </p:cBhvr>
                                      <p:to>
                                        <p:strVal val="hidden"/>
                                      </p:to>
                                    </p:set>
                                  </p:childTnLst>
                                </p:cTn>
                              </p:par>
                              <p:par>
                                <p:cTn id="27" presetID="10" presetClass="entr" presetSubtype="0" fill="hold" grpId="0" nodeType="with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269239" y="2948901"/>
            <a:ext cx="11637012" cy="960199"/>
          </a:xfrm>
        </p:spPr>
        <p:txBody>
          <a:bodyPr/>
          <a:lstStyle/>
          <a:p>
            <a:r>
              <a:rPr lang="en-US" dirty="0" err="1" smtClean="0"/>
              <a:t>Mejoras</a:t>
            </a:r>
            <a:r>
              <a:rPr lang="en-US" dirty="0" smtClean="0"/>
              <a:t> </a:t>
            </a:r>
            <a:r>
              <a:rPr lang="en-US" dirty="0" err="1" smtClean="0"/>
              <a:t>en</a:t>
            </a:r>
            <a:r>
              <a:rPr lang="en-US" dirty="0" smtClean="0"/>
              <a:t> Visual States</a:t>
            </a:r>
            <a:endParaRPr lang="en-US" dirty="0"/>
          </a:p>
        </p:txBody>
      </p:sp>
    </p:spTree>
    <p:extLst>
      <p:ext uri="{BB962C8B-B14F-4D97-AF65-F5344CB8AC3E}">
        <p14:creationId xmlns:p14="http://schemas.microsoft.com/office/powerpoint/2010/main" val="376644927"/>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mtClean="0"/>
              <a:t>Visual State setters &amp; triggers</a:t>
            </a:r>
            <a:endParaRPr lang="en-US" dirty="0"/>
          </a:p>
        </p:txBody>
      </p:sp>
      <p:sp>
        <p:nvSpPr>
          <p:cNvPr id="10" name="Content Placeholder 9"/>
          <p:cNvSpPr>
            <a:spLocks noGrp="1"/>
          </p:cNvSpPr>
          <p:nvPr>
            <p:ph type="body" sz="quarter" idx="10"/>
          </p:nvPr>
        </p:nvSpPr>
        <p:spPr>
          <a:prstGeom prst="rect">
            <a:avLst/>
          </a:prstGeom>
        </p:spPr>
        <p:txBody>
          <a:bodyPr/>
          <a:lstStyle/>
          <a:p>
            <a:r>
              <a:rPr lang="en-GB" dirty="0" smtClean="0"/>
              <a:t>Setters </a:t>
            </a:r>
            <a:r>
              <a:rPr lang="en-GB" dirty="0" err="1" smtClean="0"/>
              <a:t>permite</a:t>
            </a:r>
            <a:r>
              <a:rPr lang="en-GB" dirty="0" smtClean="0"/>
              <a:t> </a:t>
            </a:r>
            <a:r>
              <a:rPr lang="en-GB" dirty="0" err="1" smtClean="0"/>
              <a:t>establecer</a:t>
            </a:r>
            <a:r>
              <a:rPr lang="en-GB" dirty="0" smtClean="0"/>
              <a:t> </a:t>
            </a:r>
            <a:r>
              <a:rPr lang="en-GB" dirty="0" err="1" smtClean="0"/>
              <a:t>propiedades</a:t>
            </a:r>
            <a:r>
              <a:rPr lang="en-GB" dirty="0" smtClean="0"/>
              <a:t> simples</a:t>
            </a:r>
          </a:p>
          <a:p>
            <a:pPr lvl="1"/>
            <a:r>
              <a:rPr lang="en-GB" sz="2800" dirty="0" smtClean="0"/>
              <a:t>La </a:t>
            </a:r>
            <a:r>
              <a:rPr lang="en-GB" sz="2800" dirty="0" err="1" smtClean="0"/>
              <a:t>mayoría</a:t>
            </a:r>
            <a:r>
              <a:rPr lang="en-GB" sz="2800" dirty="0" smtClean="0"/>
              <a:t> de </a:t>
            </a:r>
            <a:r>
              <a:rPr lang="en-GB" sz="2800" dirty="0" err="1" smtClean="0"/>
              <a:t>propiedades</a:t>
            </a:r>
            <a:r>
              <a:rPr lang="en-GB" sz="2800" dirty="0" smtClean="0"/>
              <a:t> no </a:t>
            </a:r>
            <a:r>
              <a:rPr lang="en-GB" sz="2800" dirty="0" err="1" smtClean="0"/>
              <a:t>necesitan</a:t>
            </a:r>
            <a:r>
              <a:rPr lang="en-GB" sz="2800" dirty="0" smtClean="0"/>
              <a:t> </a:t>
            </a:r>
            <a:r>
              <a:rPr lang="en-GB" sz="2800" dirty="0" err="1" smtClean="0"/>
              <a:t>animación</a:t>
            </a:r>
            <a:endParaRPr lang="en-GB" sz="2800" dirty="0" smtClean="0"/>
          </a:p>
          <a:p>
            <a:r>
              <a:rPr lang="en-GB" dirty="0" smtClean="0"/>
              <a:t>Triggers </a:t>
            </a:r>
            <a:r>
              <a:rPr lang="en-GB" dirty="0" err="1" smtClean="0"/>
              <a:t>declarados</a:t>
            </a:r>
            <a:r>
              <a:rPr lang="en-GB" dirty="0" smtClean="0"/>
              <a:t> </a:t>
            </a:r>
            <a:r>
              <a:rPr lang="en-GB" dirty="0" err="1" smtClean="0"/>
              <a:t>cuando</a:t>
            </a:r>
            <a:r>
              <a:rPr lang="en-GB" dirty="0" smtClean="0"/>
              <a:t> se </a:t>
            </a:r>
            <a:r>
              <a:rPr lang="en-GB" dirty="0" err="1" smtClean="0"/>
              <a:t>aplica</a:t>
            </a:r>
            <a:r>
              <a:rPr lang="en-GB" dirty="0" smtClean="0"/>
              <a:t> un </a:t>
            </a:r>
            <a:r>
              <a:rPr lang="en-GB" dirty="0" err="1" smtClean="0"/>
              <a:t>estado</a:t>
            </a:r>
            <a:endParaRPr lang="en-GB" dirty="0" smtClean="0"/>
          </a:p>
          <a:p>
            <a:pPr lvl="1"/>
            <a:r>
              <a:rPr lang="en-GB" sz="2800" dirty="0" smtClean="0"/>
              <a:t>No </a:t>
            </a:r>
            <a:r>
              <a:rPr lang="en-GB" sz="2800" dirty="0" err="1" smtClean="0"/>
              <a:t>necesitamos</a:t>
            </a:r>
            <a:r>
              <a:rPr lang="en-GB" sz="2800" dirty="0" smtClean="0"/>
              <a:t> </a:t>
            </a:r>
            <a:r>
              <a:rPr lang="en-GB" sz="2800" dirty="0" err="1" smtClean="0"/>
              <a:t>gestionar</a:t>
            </a:r>
            <a:r>
              <a:rPr lang="en-GB" sz="2800" dirty="0" smtClean="0"/>
              <a:t> </a:t>
            </a:r>
            <a:r>
              <a:rPr lang="en-GB" sz="2800" dirty="0" err="1" smtClean="0"/>
              <a:t>eventos</a:t>
            </a:r>
            <a:r>
              <a:rPr lang="en-GB" sz="2800" dirty="0" smtClean="0"/>
              <a:t> </a:t>
            </a:r>
            <a:r>
              <a:rPr lang="en-GB" sz="2800" dirty="0" err="1" smtClean="0"/>
              <a:t>en</a:t>
            </a:r>
            <a:r>
              <a:rPr lang="en-GB" sz="2800" dirty="0" smtClean="0"/>
              <a:t> el code-behind</a:t>
            </a:r>
          </a:p>
          <a:p>
            <a:pPr lvl="1"/>
            <a:endParaRPr lang="en-GB" sz="2800" dirty="0" smtClean="0"/>
          </a:p>
          <a:p>
            <a:pPr>
              <a:spcBef>
                <a:spcPts val="0"/>
              </a:spcBef>
            </a:pPr>
            <a:r>
              <a:rPr lang="en-US" sz="2000" b="0" dirty="0" smtClean="0">
                <a:solidFill>
                  <a:schemeClr val="accent1">
                    <a:lumMod val="75000"/>
                  </a:schemeClr>
                </a:solidFill>
                <a:latin typeface="Consolas" panose="020B0609020204030204" pitchFamily="49" charset="0"/>
                <a:cs typeface="Consolas" panose="020B0609020204030204" pitchFamily="49" charset="0"/>
              </a:rPr>
              <a:t>&lt;</a:t>
            </a:r>
            <a:r>
              <a:rPr lang="en-US" sz="2000" b="0" dirty="0" err="1" smtClean="0">
                <a:solidFill>
                  <a:schemeClr val="accent6">
                    <a:lumMod val="75000"/>
                  </a:schemeClr>
                </a:solidFill>
                <a:latin typeface="Consolas" panose="020B0609020204030204" pitchFamily="49" charset="0"/>
                <a:cs typeface="Consolas" panose="020B0609020204030204" pitchFamily="49" charset="0"/>
              </a:rPr>
              <a:t>VisualState</a:t>
            </a:r>
            <a:r>
              <a:rPr lang="en-US" sz="2000" b="0" dirty="0" smtClean="0">
                <a:solidFill>
                  <a:schemeClr val="accent6">
                    <a:lumMod val="75000"/>
                  </a:schemeClr>
                </a:solidFill>
                <a:latin typeface="Consolas" panose="020B0609020204030204" pitchFamily="49" charset="0"/>
                <a:cs typeface="Consolas" panose="020B0609020204030204" pitchFamily="49" charset="0"/>
              </a:rPr>
              <a:t> </a:t>
            </a:r>
            <a:r>
              <a:rPr lang="en-US" sz="2000" b="0" dirty="0" smtClean="0">
                <a:solidFill>
                  <a:schemeClr val="accent6"/>
                </a:solidFill>
                <a:latin typeface="Consolas" panose="020B0609020204030204" pitchFamily="49" charset="0"/>
                <a:cs typeface="Consolas" panose="020B0609020204030204" pitchFamily="49" charset="0"/>
              </a:rPr>
              <a:t>x:Name</a:t>
            </a:r>
            <a:r>
              <a:rPr lang="en-US" sz="2000" b="0" dirty="0" smtClean="0">
                <a:solidFill>
                  <a:schemeClr val="accent1">
                    <a:lumMod val="75000"/>
                  </a:schemeClr>
                </a:solidFill>
                <a:latin typeface="Consolas" panose="020B0609020204030204" pitchFamily="49" charset="0"/>
                <a:cs typeface="Consolas" panose="020B0609020204030204" pitchFamily="49" charset="0"/>
              </a:rPr>
              <a:t>="wideState"&gt;</a:t>
            </a:r>
          </a:p>
          <a:p>
            <a:pPr>
              <a:spcBef>
                <a:spcPts val="0"/>
              </a:spcBef>
            </a:pPr>
            <a:r>
              <a:rPr lang="en-US" sz="2000" b="0" dirty="0" smtClean="0">
                <a:solidFill>
                  <a:schemeClr val="accent1">
                    <a:lumMod val="75000"/>
                  </a:schemeClr>
                </a:solidFill>
                <a:latin typeface="Consolas" panose="020B0609020204030204" pitchFamily="49" charset="0"/>
                <a:cs typeface="Consolas" panose="020B0609020204030204" pitchFamily="49" charset="0"/>
              </a:rPr>
              <a:t>      &lt;</a:t>
            </a:r>
            <a:r>
              <a:rPr lang="en-US" sz="2000" b="0" dirty="0" err="1" smtClean="0">
                <a:solidFill>
                  <a:schemeClr val="accent6">
                    <a:lumMod val="75000"/>
                  </a:schemeClr>
                </a:solidFill>
                <a:latin typeface="Consolas" panose="020B0609020204030204" pitchFamily="49" charset="0"/>
                <a:cs typeface="Consolas" panose="020B0609020204030204" pitchFamily="49" charset="0"/>
              </a:rPr>
              <a:t>VisualState.Setters</a:t>
            </a:r>
            <a:r>
              <a:rPr lang="en-US" sz="2000" b="0" dirty="0" smtClean="0">
                <a:solidFill>
                  <a:schemeClr val="accent1">
                    <a:lumMod val="75000"/>
                  </a:schemeClr>
                </a:solidFill>
                <a:latin typeface="Consolas" panose="020B0609020204030204" pitchFamily="49" charset="0"/>
                <a:cs typeface="Consolas" panose="020B0609020204030204" pitchFamily="49" charset="0"/>
              </a:rPr>
              <a:t>&gt;</a:t>
            </a:r>
          </a:p>
          <a:p>
            <a:pPr>
              <a:spcBef>
                <a:spcPts val="0"/>
              </a:spcBef>
            </a:pPr>
            <a:r>
              <a:rPr lang="en-US" sz="2000" b="0" dirty="0" smtClean="0">
                <a:solidFill>
                  <a:schemeClr val="accent1">
                    <a:lumMod val="75000"/>
                  </a:schemeClr>
                </a:solidFill>
                <a:latin typeface="Consolas" panose="020B0609020204030204" pitchFamily="49" charset="0"/>
                <a:cs typeface="Consolas" panose="020B0609020204030204" pitchFamily="49" charset="0"/>
              </a:rPr>
              <a:t>             &lt;</a:t>
            </a:r>
            <a:r>
              <a:rPr lang="en-US" sz="2000" b="0" dirty="0" smtClean="0">
                <a:solidFill>
                  <a:schemeClr val="accent6">
                    <a:lumMod val="75000"/>
                  </a:schemeClr>
                </a:solidFill>
                <a:latin typeface="Consolas" panose="020B0609020204030204" pitchFamily="49" charset="0"/>
                <a:cs typeface="Consolas" panose="020B0609020204030204" pitchFamily="49" charset="0"/>
              </a:rPr>
              <a:t>Setter</a:t>
            </a:r>
            <a:r>
              <a:rPr lang="en-US" sz="2000" b="0" dirty="0" smtClean="0">
                <a:solidFill>
                  <a:schemeClr val="accent1">
                    <a:lumMod val="75000"/>
                  </a:schemeClr>
                </a:solidFill>
                <a:latin typeface="Consolas" panose="020B0609020204030204" pitchFamily="49" charset="0"/>
                <a:cs typeface="Consolas" panose="020B0609020204030204" pitchFamily="49" charset="0"/>
              </a:rPr>
              <a:t> </a:t>
            </a:r>
            <a:r>
              <a:rPr lang="en-US" sz="2000" b="0" dirty="0" smtClean="0">
                <a:solidFill>
                  <a:schemeClr val="accent6"/>
                </a:solidFill>
                <a:latin typeface="Consolas" panose="020B0609020204030204" pitchFamily="49" charset="0"/>
                <a:cs typeface="Consolas" panose="020B0609020204030204" pitchFamily="49" charset="0"/>
              </a:rPr>
              <a:t>Target</a:t>
            </a:r>
            <a:r>
              <a:rPr lang="en-US" sz="2000" b="0" dirty="0" smtClean="0">
                <a:solidFill>
                  <a:schemeClr val="accent1">
                    <a:lumMod val="75000"/>
                  </a:schemeClr>
                </a:solidFill>
                <a:latin typeface="Consolas" panose="020B0609020204030204" pitchFamily="49" charset="0"/>
                <a:cs typeface="Consolas" panose="020B0609020204030204" pitchFamily="49" charset="0"/>
              </a:rPr>
              <a:t>="</a:t>
            </a:r>
            <a:r>
              <a:rPr lang="en-US" sz="2000" b="0" dirty="0" err="1" smtClean="0">
                <a:solidFill>
                  <a:schemeClr val="accent1">
                    <a:lumMod val="75000"/>
                  </a:schemeClr>
                </a:solidFill>
                <a:latin typeface="Consolas" panose="020B0609020204030204" pitchFamily="49" charset="0"/>
                <a:cs typeface="Consolas" panose="020B0609020204030204" pitchFamily="49" charset="0"/>
              </a:rPr>
              <a:t>myPanel.Orientation</a:t>
            </a:r>
            <a:r>
              <a:rPr lang="en-US" sz="2000" b="0" dirty="0" smtClean="0">
                <a:solidFill>
                  <a:schemeClr val="accent1">
                    <a:lumMod val="75000"/>
                  </a:schemeClr>
                </a:solidFill>
                <a:latin typeface="Consolas" panose="020B0609020204030204" pitchFamily="49" charset="0"/>
                <a:cs typeface="Consolas" panose="020B0609020204030204" pitchFamily="49" charset="0"/>
              </a:rPr>
              <a:t>" </a:t>
            </a:r>
            <a:r>
              <a:rPr lang="en-US" sz="2000" b="0" dirty="0" smtClean="0">
                <a:solidFill>
                  <a:schemeClr val="accent6"/>
                </a:solidFill>
                <a:latin typeface="Consolas" panose="020B0609020204030204" pitchFamily="49" charset="0"/>
                <a:cs typeface="Consolas" panose="020B0609020204030204" pitchFamily="49" charset="0"/>
              </a:rPr>
              <a:t>Value</a:t>
            </a:r>
            <a:r>
              <a:rPr lang="en-US" sz="2000" b="0" dirty="0" smtClean="0">
                <a:solidFill>
                  <a:schemeClr val="accent1">
                    <a:lumMod val="75000"/>
                  </a:schemeClr>
                </a:solidFill>
                <a:latin typeface="Consolas" panose="020B0609020204030204" pitchFamily="49" charset="0"/>
                <a:cs typeface="Consolas" panose="020B0609020204030204" pitchFamily="49" charset="0"/>
              </a:rPr>
              <a:t>="Horizontal" /&gt;</a:t>
            </a:r>
          </a:p>
          <a:p>
            <a:pPr>
              <a:spcBef>
                <a:spcPts val="0"/>
              </a:spcBef>
            </a:pPr>
            <a:r>
              <a:rPr lang="en-US" sz="2000" b="0" dirty="0" smtClean="0">
                <a:solidFill>
                  <a:schemeClr val="accent1">
                    <a:lumMod val="75000"/>
                  </a:schemeClr>
                </a:solidFill>
                <a:latin typeface="Consolas" panose="020B0609020204030204" pitchFamily="49" charset="0"/>
                <a:cs typeface="Consolas" panose="020B0609020204030204" pitchFamily="49" charset="0"/>
              </a:rPr>
              <a:t>      &lt;/</a:t>
            </a:r>
            <a:r>
              <a:rPr lang="en-US" sz="2000" b="0" dirty="0" err="1" smtClean="0">
                <a:solidFill>
                  <a:schemeClr val="accent6">
                    <a:lumMod val="75000"/>
                  </a:schemeClr>
                </a:solidFill>
                <a:latin typeface="Consolas" panose="020B0609020204030204" pitchFamily="49" charset="0"/>
                <a:cs typeface="Consolas" panose="020B0609020204030204" pitchFamily="49" charset="0"/>
              </a:rPr>
              <a:t>VisualState.Setters</a:t>
            </a:r>
            <a:r>
              <a:rPr lang="en-US" sz="2000" b="0" dirty="0" smtClean="0">
                <a:solidFill>
                  <a:schemeClr val="accent1">
                    <a:lumMod val="75000"/>
                  </a:schemeClr>
                </a:solidFill>
                <a:latin typeface="Consolas" panose="020B0609020204030204" pitchFamily="49" charset="0"/>
                <a:cs typeface="Consolas" panose="020B0609020204030204" pitchFamily="49" charset="0"/>
              </a:rPr>
              <a:t>&gt;</a:t>
            </a:r>
          </a:p>
          <a:p>
            <a:pPr>
              <a:spcBef>
                <a:spcPts val="0"/>
              </a:spcBef>
            </a:pPr>
            <a:r>
              <a:rPr lang="en-US" sz="2000" b="0" dirty="0" smtClean="0">
                <a:solidFill>
                  <a:schemeClr val="accent1">
                    <a:lumMod val="75000"/>
                  </a:schemeClr>
                </a:solidFill>
                <a:latin typeface="Consolas" panose="020B0609020204030204" pitchFamily="49" charset="0"/>
                <a:cs typeface="Consolas" panose="020B0609020204030204" pitchFamily="49" charset="0"/>
              </a:rPr>
              <a:t>      &lt;</a:t>
            </a:r>
            <a:r>
              <a:rPr lang="en-US" sz="2000" b="0" dirty="0" err="1" smtClean="0">
                <a:solidFill>
                  <a:schemeClr val="accent6">
                    <a:lumMod val="75000"/>
                  </a:schemeClr>
                </a:solidFill>
                <a:latin typeface="Consolas" panose="020B0609020204030204" pitchFamily="49" charset="0"/>
                <a:cs typeface="Consolas" panose="020B0609020204030204" pitchFamily="49" charset="0"/>
              </a:rPr>
              <a:t>VisualState.StateTriggers</a:t>
            </a:r>
            <a:r>
              <a:rPr lang="en-US" sz="2000" b="0" dirty="0" smtClean="0">
                <a:solidFill>
                  <a:schemeClr val="accent1">
                    <a:lumMod val="75000"/>
                  </a:schemeClr>
                </a:solidFill>
                <a:latin typeface="Consolas" panose="020B0609020204030204" pitchFamily="49" charset="0"/>
                <a:cs typeface="Consolas" panose="020B0609020204030204" pitchFamily="49" charset="0"/>
              </a:rPr>
              <a:t>&gt;</a:t>
            </a:r>
          </a:p>
          <a:p>
            <a:pPr>
              <a:spcBef>
                <a:spcPts val="0"/>
              </a:spcBef>
            </a:pPr>
            <a:r>
              <a:rPr lang="en-US" sz="2000" b="0" dirty="0" smtClean="0">
                <a:solidFill>
                  <a:schemeClr val="accent1">
                    <a:lumMod val="75000"/>
                  </a:schemeClr>
                </a:solidFill>
                <a:latin typeface="Consolas" panose="020B0609020204030204" pitchFamily="49" charset="0"/>
                <a:cs typeface="Consolas" panose="020B0609020204030204" pitchFamily="49" charset="0"/>
              </a:rPr>
              <a:t>             &lt;</a:t>
            </a:r>
            <a:r>
              <a:rPr lang="en-US" sz="2000" b="0" dirty="0" err="1" smtClean="0">
                <a:solidFill>
                  <a:schemeClr val="accent6">
                    <a:lumMod val="75000"/>
                  </a:schemeClr>
                </a:solidFill>
                <a:latin typeface="Consolas" panose="020B0609020204030204" pitchFamily="49" charset="0"/>
                <a:cs typeface="Consolas" panose="020B0609020204030204" pitchFamily="49" charset="0"/>
              </a:rPr>
              <a:t>AdaptiveTrigger</a:t>
            </a:r>
            <a:r>
              <a:rPr lang="en-US" sz="2000" b="0" dirty="0" smtClean="0">
                <a:solidFill>
                  <a:schemeClr val="accent6">
                    <a:lumMod val="75000"/>
                  </a:schemeClr>
                </a:solidFill>
                <a:latin typeface="Consolas" panose="020B0609020204030204" pitchFamily="49" charset="0"/>
                <a:cs typeface="Consolas" panose="020B0609020204030204" pitchFamily="49" charset="0"/>
              </a:rPr>
              <a:t> </a:t>
            </a:r>
            <a:r>
              <a:rPr lang="en-US" sz="2000" b="0" dirty="0" err="1" smtClean="0">
                <a:solidFill>
                  <a:schemeClr val="accent6"/>
                </a:solidFill>
                <a:latin typeface="Consolas" panose="020B0609020204030204" pitchFamily="49" charset="0"/>
                <a:cs typeface="Consolas" panose="020B0609020204030204" pitchFamily="49" charset="0"/>
              </a:rPr>
              <a:t>MinWindowWidth</a:t>
            </a:r>
            <a:r>
              <a:rPr lang="en-US" sz="2000" b="0" dirty="0" smtClean="0">
                <a:solidFill>
                  <a:schemeClr val="accent1">
                    <a:lumMod val="75000"/>
                  </a:schemeClr>
                </a:solidFill>
                <a:latin typeface="Consolas" panose="020B0609020204030204" pitchFamily="49" charset="0"/>
                <a:cs typeface="Consolas" panose="020B0609020204030204" pitchFamily="49" charset="0"/>
              </a:rPr>
              <a:t>="600"/&gt;</a:t>
            </a:r>
          </a:p>
          <a:p>
            <a:pPr>
              <a:spcBef>
                <a:spcPts val="0"/>
              </a:spcBef>
            </a:pPr>
            <a:r>
              <a:rPr lang="en-US" sz="2000" b="0" dirty="0" smtClean="0">
                <a:solidFill>
                  <a:schemeClr val="accent1">
                    <a:lumMod val="75000"/>
                  </a:schemeClr>
                </a:solidFill>
                <a:latin typeface="Consolas" panose="020B0609020204030204" pitchFamily="49" charset="0"/>
                <a:cs typeface="Consolas" panose="020B0609020204030204" pitchFamily="49" charset="0"/>
              </a:rPr>
              <a:t>      &lt;/</a:t>
            </a:r>
            <a:r>
              <a:rPr lang="en-US" sz="2000" b="0" dirty="0" err="1" smtClean="0">
                <a:solidFill>
                  <a:schemeClr val="accent6">
                    <a:lumMod val="75000"/>
                  </a:schemeClr>
                </a:solidFill>
                <a:latin typeface="Consolas" panose="020B0609020204030204" pitchFamily="49" charset="0"/>
                <a:cs typeface="Consolas" panose="020B0609020204030204" pitchFamily="49" charset="0"/>
              </a:rPr>
              <a:t>VisualState.StateTriggers</a:t>
            </a:r>
            <a:r>
              <a:rPr lang="en-US" sz="2000" b="0" dirty="0" smtClean="0">
                <a:solidFill>
                  <a:schemeClr val="accent1">
                    <a:lumMod val="75000"/>
                  </a:schemeClr>
                </a:solidFill>
                <a:latin typeface="Consolas" panose="020B0609020204030204" pitchFamily="49" charset="0"/>
                <a:cs typeface="Consolas" panose="020B0609020204030204" pitchFamily="49" charset="0"/>
              </a:rPr>
              <a:t>&gt;</a:t>
            </a:r>
          </a:p>
          <a:p>
            <a:pPr>
              <a:spcBef>
                <a:spcPts val="0"/>
              </a:spcBef>
            </a:pPr>
            <a:r>
              <a:rPr lang="en-US" sz="2000" b="0" dirty="0" smtClean="0">
                <a:solidFill>
                  <a:schemeClr val="accent1">
                    <a:lumMod val="75000"/>
                  </a:schemeClr>
                </a:solidFill>
                <a:latin typeface="Consolas" panose="020B0609020204030204" pitchFamily="49" charset="0"/>
                <a:cs typeface="Consolas" panose="020B0609020204030204" pitchFamily="49" charset="0"/>
              </a:rPr>
              <a:t>&lt;/</a:t>
            </a:r>
            <a:r>
              <a:rPr lang="en-US" sz="2000" b="0" dirty="0" err="1" smtClean="0">
                <a:solidFill>
                  <a:schemeClr val="accent6">
                    <a:lumMod val="75000"/>
                  </a:schemeClr>
                </a:solidFill>
                <a:latin typeface="Consolas" panose="020B0609020204030204" pitchFamily="49" charset="0"/>
                <a:cs typeface="Consolas" panose="020B0609020204030204" pitchFamily="49" charset="0"/>
              </a:rPr>
              <a:t>VisualState</a:t>
            </a:r>
            <a:r>
              <a:rPr lang="en-US" sz="2000" b="0" dirty="0" smtClean="0">
                <a:solidFill>
                  <a:schemeClr val="accent1">
                    <a:lumMod val="75000"/>
                  </a:schemeClr>
                </a:solidFill>
                <a:latin typeface="Consolas" panose="020B0609020204030204" pitchFamily="49" charset="0"/>
                <a:cs typeface="Consolas" panose="020B0609020204030204" pitchFamily="49" charset="0"/>
              </a:rPr>
              <a:t>&gt;</a:t>
            </a:r>
          </a:p>
          <a:p>
            <a:endParaRPr lang="en-US" dirty="0"/>
          </a:p>
        </p:txBody>
      </p:sp>
      <p:sp>
        <p:nvSpPr>
          <p:cNvPr id="2" name="Rectangle 1"/>
          <p:cNvSpPr/>
          <p:nvPr/>
        </p:nvSpPr>
        <p:spPr>
          <a:xfrm>
            <a:off x="2120900" y="4443968"/>
            <a:ext cx="8317510" cy="483632"/>
          </a:xfrm>
          <a:prstGeom prst="rect">
            <a:avLst/>
          </a:prstGeom>
          <a:solidFill>
            <a:srgbClr val="FFF1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
        <p:nvSpPr>
          <p:cNvPr id="5" name="Rectangle 4"/>
          <p:cNvSpPr/>
          <p:nvPr/>
        </p:nvSpPr>
        <p:spPr>
          <a:xfrm>
            <a:off x="2120900" y="5306276"/>
            <a:ext cx="5702300" cy="434123"/>
          </a:xfrm>
          <a:prstGeom prst="rect">
            <a:avLst/>
          </a:prstGeom>
          <a:solidFill>
            <a:srgbClr val="FFF1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
        <p:nvSpPr>
          <p:cNvPr id="7" name="Oval 6"/>
          <p:cNvSpPr/>
          <p:nvPr/>
        </p:nvSpPr>
        <p:spPr>
          <a:xfrm>
            <a:off x="3050859" y="4016711"/>
            <a:ext cx="1338146" cy="1338146"/>
          </a:xfrm>
          <a:prstGeom prst="ellipse">
            <a:avLst/>
          </a:prstGeom>
          <a:noFill/>
          <a:ln w="762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Tree>
    <p:extLst>
      <p:ext uri="{BB962C8B-B14F-4D97-AF65-F5344CB8AC3E}">
        <p14:creationId xmlns:p14="http://schemas.microsoft.com/office/powerpoint/2010/main" val="6876108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2000"/>
                                        <p:tgtEl>
                                          <p:spTgt spid="2"/>
                                        </p:tgtEl>
                                      </p:cBhvr>
                                    </p:animEffect>
                                  </p:childTnLst>
                                </p:cTn>
                              </p:par>
                            </p:childTnLst>
                          </p:cTn>
                        </p:par>
                        <p:par>
                          <p:cTn id="8" fill="hold">
                            <p:stCondLst>
                              <p:cond delay="2000"/>
                            </p:stCondLst>
                            <p:childTnLst>
                              <p:par>
                                <p:cTn id="9" presetID="22" presetClass="entr" presetSubtype="8"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left)">
                                      <p:cBhvr>
                                        <p:cTn id="11" dur="20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21" presetClass="entr" presetSubtype="1" fill="hold" grpId="0" nodeType="click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heel(1)">
                                      <p:cBhvr>
                                        <p:cTn id="16"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P spid="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err="1" smtClean="0"/>
              <a:t>Tipos</a:t>
            </a:r>
            <a:r>
              <a:rPr lang="en-GB" dirty="0" smtClean="0"/>
              <a:t> de trigger</a:t>
            </a:r>
            <a:endParaRPr lang="en-GB" dirty="0"/>
          </a:p>
        </p:txBody>
      </p:sp>
      <p:sp>
        <p:nvSpPr>
          <p:cNvPr id="2" name="Content Placeholder 1"/>
          <p:cNvSpPr>
            <a:spLocks noGrp="1"/>
          </p:cNvSpPr>
          <p:nvPr>
            <p:ph type="body" sz="quarter" idx="10"/>
          </p:nvPr>
        </p:nvSpPr>
        <p:spPr/>
        <p:txBody>
          <a:bodyPr/>
          <a:lstStyle/>
          <a:p>
            <a:r>
              <a:rPr lang="en-GB" sz="2800" dirty="0" err="1" smtClean="0">
                <a:solidFill>
                  <a:schemeClr val="tx1"/>
                </a:solidFill>
              </a:rPr>
              <a:t>MinWindowWidth</a:t>
            </a:r>
            <a:endParaRPr lang="en-GB" sz="2800" dirty="0" smtClean="0">
              <a:solidFill>
                <a:schemeClr val="tx1"/>
              </a:solidFill>
            </a:endParaRPr>
          </a:p>
          <a:p>
            <a:r>
              <a:rPr lang="en-GB" sz="2800" dirty="0" err="1" smtClean="0">
                <a:solidFill>
                  <a:schemeClr val="tx1"/>
                </a:solidFill>
              </a:rPr>
              <a:t>MinWindowHeight</a:t>
            </a:r>
            <a:endParaRPr lang="en-GB" sz="2800" dirty="0" smtClean="0">
              <a:solidFill>
                <a:schemeClr val="tx1"/>
              </a:solidFill>
            </a:endParaRPr>
          </a:p>
          <a:p>
            <a:pPr lvl="1"/>
            <a:r>
              <a:rPr lang="en-GB" sz="2400" dirty="0" smtClean="0"/>
              <a:t>“</a:t>
            </a:r>
            <a:r>
              <a:rPr lang="en-GB" dirty="0" err="1" smtClean="0"/>
              <a:t>Cualquier</a:t>
            </a:r>
            <a:r>
              <a:rPr lang="en-GB" dirty="0" smtClean="0"/>
              <a:t> </a:t>
            </a:r>
            <a:r>
              <a:rPr lang="en-GB" dirty="0" err="1" smtClean="0"/>
              <a:t>cosa</a:t>
            </a:r>
            <a:r>
              <a:rPr lang="en-GB" dirty="0" smtClean="0"/>
              <a:t> </a:t>
            </a:r>
            <a:r>
              <a:rPr lang="en-GB" dirty="0" err="1" smtClean="0"/>
              <a:t>por</a:t>
            </a:r>
            <a:r>
              <a:rPr lang="en-GB" dirty="0" smtClean="0"/>
              <a:t> </a:t>
            </a:r>
            <a:r>
              <a:rPr lang="en-GB" dirty="0" err="1" smtClean="0"/>
              <a:t>encima</a:t>
            </a:r>
            <a:r>
              <a:rPr lang="en-GB" dirty="0" smtClean="0"/>
              <a:t> de </a:t>
            </a:r>
            <a:r>
              <a:rPr lang="en-GB" dirty="0" err="1" smtClean="0"/>
              <a:t>este</a:t>
            </a:r>
            <a:r>
              <a:rPr lang="en-GB" dirty="0" smtClean="0"/>
              <a:t> </a:t>
            </a:r>
            <a:r>
              <a:rPr lang="en-GB" dirty="0" err="1" smtClean="0"/>
              <a:t>valor</a:t>
            </a:r>
            <a:r>
              <a:rPr lang="en-GB" sz="2400" dirty="0" smtClean="0"/>
              <a:t>”</a:t>
            </a:r>
          </a:p>
          <a:p>
            <a:pPr lvl="1"/>
            <a:r>
              <a:rPr lang="en-GB" sz="2400" dirty="0" smtClean="0"/>
              <a:t>Los </a:t>
            </a:r>
            <a:r>
              <a:rPr lang="en-GB" sz="2400" dirty="0" err="1" smtClean="0"/>
              <a:t>valores</a:t>
            </a:r>
            <a:r>
              <a:rPr lang="en-GB" sz="2400" dirty="0" smtClean="0"/>
              <a:t> se </a:t>
            </a:r>
            <a:r>
              <a:rPr lang="en-GB" sz="2400" dirty="0" err="1" smtClean="0"/>
              <a:t>especifican</a:t>
            </a:r>
            <a:r>
              <a:rPr lang="en-GB" sz="2400" dirty="0" smtClean="0"/>
              <a:t> </a:t>
            </a:r>
            <a:r>
              <a:rPr lang="en-GB" sz="2400" dirty="0" err="1" smtClean="0"/>
              <a:t>en</a:t>
            </a:r>
            <a:r>
              <a:rPr lang="en-GB" sz="2400" dirty="0" smtClean="0"/>
              <a:t> </a:t>
            </a:r>
            <a:r>
              <a:rPr lang="en-GB" sz="2400" dirty="0" err="1" smtClean="0"/>
              <a:t>píxeles</a:t>
            </a:r>
            <a:endParaRPr lang="en-GB" i="1" dirty="0"/>
          </a:p>
          <a:p>
            <a:pPr marL="571500" lvl="1" indent="-571500">
              <a:spcBef>
                <a:spcPts val="2400"/>
              </a:spcBef>
              <a:buFont typeface="Arial" panose="020B0604020202020204" pitchFamily="34" charset="0"/>
              <a:buChar char="•"/>
            </a:pPr>
            <a:endParaRPr lang="en-GB" sz="2800" dirty="0">
              <a:latin typeface="+mj-lt"/>
            </a:endParaRPr>
          </a:p>
        </p:txBody>
      </p:sp>
    </p:spTree>
    <p:extLst>
      <p:ext uri="{BB962C8B-B14F-4D97-AF65-F5344CB8AC3E}">
        <p14:creationId xmlns:p14="http://schemas.microsoft.com/office/powerpoint/2010/main" val="1619564508"/>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b="0" dirty="0" smtClean="0"/>
              <a:t>Visual State Triggers</a:t>
            </a:r>
            <a:endParaRPr lang="en-US" b="0" dirty="0"/>
          </a:p>
        </p:txBody>
      </p:sp>
      <p:sp>
        <p:nvSpPr>
          <p:cNvPr id="3" name="Content Placeholder 2"/>
          <p:cNvSpPr>
            <a:spLocks noGrp="1"/>
          </p:cNvSpPr>
          <p:nvPr>
            <p:ph sz="quarter" idx="4294967295"/>
          </p:nvPr>
        </p:nvSpPr>
        <p:spPr>
          <a:xfrm>
            <a:off x="10158413" y="6378575"/>
            <a:ext cx="1639887" cy="323850"/>
          </a:xfrm>
        </p:spPr>
        <p:txBody>
          <a:bodyPr/>
          <a:lstStyle/>
          <a:p>
            <a:endParaRPr lang="en-US" dirty="0"/>
          </a:p>
        </p:txBody>
      </p:sp>
      <p:sp>
        <p:nvSpPr>
          <p:cNvPr id="2" name="TextBox 1"/>
          <p:cNvSpPr txBox="1"/>
          <p:nvPr/>
        </p:nvSpPr>
        <p:spPr>
          <a:xfrm>
            <a:off x="11222089" y="6387102"/>
            <a:ext cx="684162" cy="470898"/>
          </a:xfrm>
          <a:prstGeom prst="rect">
            <a:avLst/>
          </a:prstGeom>
          <a:noFill/>
        </p:spPr>
        <p:txBody>
          <a:bodyPr wrap="none" lIns="137160" tIns="109728" rIns="137160" bIns="109728" rtlCol="0">
            <a:spAutoFit/>
          </a:bodyPr>
          <a:lstStyle/>
          <a:p>
            <a:pPr>
              <a:lnSpc>
                <a:spcPct val="90000"/>
              </a:lnSpc>
              <a:spcBef>
                <a:spcPts val="600"/>
              </a:spcBef>
            </a:pPr>
            <a:r>
              <a:rPr lang="en-US" dirty="0" smtClean="0">
                <a:solidFill>
                  <a:schemeClr val="bg2"/>
                </a:solidFill>
              </a:rPr>
              <a:t>3:50</a:t>
            </a:r>
          </a:p>
        </p:txBody>
      </p:sp>
    </p:spTree>
    <p:extLst>
      <p:ext uri="{BB962C8B-B14F-4D97-AF65-F5344CB8AC3E}">
        <p14:creationId xmlns:p14="http://schemas.microsoft.com/office/powerpoint/2010/main" val="2341117420"/>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495"/>
            <a:ext cx="11653523" cy="4862485"/>
          </a:xfrm>
        </p:spPr>
        <p:txBody>
          <a:bodyPr/>
          <a:lstStyle/>
          <a:p>
            <a:r>
              <a:rPr lang="en-US" dirty="0" smtClean="0">
                <a:solidFill>
                  <a:schemeClr val="tx1">
                    <a:lumMod val="50000"/>
                  </a:schemeClr>
                </a:solidFill>
              </a:rPr>
              <a:t>…</a:t>
            </a:r>
            <a:r>
              <a:rPr lang="en-US" dirty="0" err="1" smtClean="0">
                <a:solidFill>
                  <a:schemeClr val="tx1">
                    <a:lumMod val="50000"/>
                  </a:schemeClr>
                </a:solidFill>
              </a:rPr>
              <a:t>cuando</a:t>
            </a:r>
            <a:r>
              <a:rPr lang="en-US" dirty="0" smtClean="0">
                <a:solidFill>
                  <a:schemeClr val="tx1">
                    <a:lumMod val="50000"/>
                  </a:schemeClr>
                </a:solidFill>
              </a:rPr>
              <a:t> </a:t>
            </a:r>
            <a:r>
              <a:rPr lang="en-US" dirty="0" err="1" smtClean="0">
                <a:solidFill>
                  <a:schemeClr val="tx1">
                    <a:lumMod val="50000"/>
                  </a:schemeClr>
                </a:solidFill>
              </a:rPr>
              <a:t>algo</a:t>
            </a:r>
            <a:r>
              <a:rPr lang="en-US" dirty="0" smtClean="0">
                <a:solidFill>
                  <a:schemeClr val="tx1">
                    <a:lumMod val="50000"/>
                  </a:schemeClr>
                </a:solidFill>
              </a:rPr>
              <a:t> </a:t>
            </a:r>
            <a:r>
              <a:rPr lang="en-US" dirty="0" err="1" smtClean="0">
                <a:solidFill>
                  <a:schemeClr val="tx1">
                    <a:lumMod val="50000"/>
                  </a:schemeClr>
                </a:solidFill>
              </a:rPr>
              <a:t>en</a:t>
            </a:r>
            <a:r>
              <a:rPr lang="en-US" dirty="0" smtClean="0">
                <a:solidFill>
                  <a:schemeClr val="tx1">
                    <a:lumMod val="50000"/>
                  </a:schemeClr>
                </a:solidFill>
              </a:rPr>
              <a:t> la </a:t>
            </a:r>
            <a:r>
              <a:rPr lang="en-US" dirty="0" err="1" smtClean="0">
                <a:solidFill>
                  <a:schemeClr val="tx1">
                    <a:lumMod val="50000"/>
                  </a:schemeClr>
                </a:solidFill>
              </a:rPr>
              <a:t>ViewModel</a:t>
            </a:r>
            <a:r>
              <a:rPr lang="en-US" dirty="0" smtClean="0">
                <a:solidFill>
                  <a:schemeClr val="tx1">
                    <a:lumMod val="50000"/>
                  </a:schemeClr>
                </a:solidFill>
              </a:rPr>
              <a:t> cambia</a:t>
            </a:r>
          </a:p>
          <a:p>
            <a:r>
              <a:rPr lang="en-US" dirty="0" smtClean="0">
                <a:solidFill>
                  <a:schemeClr val="tx1">
                    <a:lumMod val="50000"/>
                  </a:schemeClr>
                </a:solidFill>
              </a:rPr>
              <a:t>…</a:t>
            </a:r>
            <a:r>
              <a:rPr lang="en-US" dirty="0" err="1" smtClean="0">
                <a:solidFill>
                  <a:schemeClr val="tx1">
                    <a:lumMod val="50000"/>
                  </a:schemeClr>
                </a:solidFill>
              </a:rPr>
              <a:t>cuando</a:t>
            </a:r>
            <a:r>
              <a:rPr lang="en-US" dirty="0" smtClean="0">
                <a:solidFill>
                  <a:schemeClr val="tx1">
                    <a:lumMod val="50000"/>
                  </a:schemeClr>
                </a:solidFill>
              </a:rPr>
              <a:t> cambia </a:t>
            </a:r>
            <a:r>
              <a:rPr lang="en-US" dirty="0" err="1" smtClean="0">
                <a:solidFill>
                  <a:schemeClr val="tx1">
                    <a:lumMod val="50000"/>
                  </a:schemeClr>
                </a:solidFill>
              </a:rPr>
              <a:t>algun</a:t>
            </a:r>
            <a:r>
              <a:rPr lang="en-US" dirty="0" smtClean="0">
                <a:solidFill>
                  <a:schemeClr val="tx1">
                    <a:lumMod val="50000"/>
                  </a:schemeClr>
                </a:solidFill>
              </a:rPr>
              <a:t> valor</a:t>
            </a:r>
          </a:p>
          <a:p>
            <a:r>
              <a:rPr lang="en-US" dirty="0" smtClean="0">
                <a:solidFill>
                  <a:schemeClr val="tx1">
                    <a:lumMod val="50000"/>
                  </a:schemeClr>
                </a:solidFill>
              </a:rPr>
              <a:t>…</a:t>
            </a:r>
            <a:r>
              <a:rPr lang="en-US" dirty="0" err="1" smtClean="0">
                <a:solidFill>
                  <a:schemeClr val="tx1">
                    <a:lumMod val="50000"/>
                  </a:schemeClr>
                </a:solidFill>
              </a:rPr>
              <a:t>dependiendo</a:t>
            </a:r>
            <a:r>
              <a:rPr lang="en-US" dirty="0" smtClean="0">
                <a:solidFill>
                  <a:schemeClr val="tx1">
                    <a:lumMod val="50000"/>
                  </a:schemeClr>
                </a:solidFill>
              </a:rPr>
              <a:t> del </a:t>
            </a:r>
            <a:r>
              <a:rPr lang="en-US" dirty="0" err="1" smtClean="0">
                <a:solidFill>
                  <a:schemeClr val="tx1">
                    <a:lumMod val="50000"/>
                  </a:schemeClr>
                </a:solidFill>
              </a:rPr>
              <a:t>tamaño</a:t>
            </a:r>
            <a:r>
              <a:rPr lang="en-US" dirty="0" smtClean="0">
                <a:solidFill>
                  <a:schemeClr val="tx1">
                    <a:lumMod val="50000"/>
                  </a:schemeClr>
                </a:solidFill>
              </a:rPr>
              <a:t> de la </a:t>
            </a:r>
            <a:r>
              <a:rPr lang="en-US" dirty="0" err="1" smtClean="0">
                <a:solidFill>
                  <a:schemeClr val="tx1">
                    <a:lumMod val="50000"/>
                  </a:schemeClr>
                </a:solidFill>
              </a:rPr>
              <a:t>pantalla</a:t>
            </a:r>
            <a:endParaRPr lang="en-US" dirty="0" smtClean="0">
              <a:solidFill>
                <a:schemeClr val="tx1">
                  <a:lumMod val="50000"/>
                </a:schemeClr>
              </a:solidFill>
            </a:endParaRPr>
          </a:p>
          <a:p>
            <a:endParaRPr lang="en-US" dirty="0">
              <a:solidFill>
                <a:schemeClr val="tx1">
                  <a:lumMod val="50000"/>
                </a:schemeClr>
              </a:solidFill>
            </a:endParaRPr>
          </a:p>
          <a:p>
            <a:endParaRPr lang="en-US" dirty="0" smtClean="0">
              <a:solidFill>
                <a:schemeClr val="tx1">
                  <a:lumMod val="50000"/>
                </a:schemeClr>
              </a:solidFill>
            </a:endParaRPr>
          </a:p>
          <a:p>
            <a:r>
              <a:rPr lang="en-US" dirty="0" smtClean="0">
                <a:solidFill>
                  <a:schemeClr val="tx1">
                    <a:lumMod val="50000"/>
                  </a:schemeClr>
                </a:solidFill>
              </a:rPr>
              <a:t>Bien, </a:t>
            </a:r>
            <a:r>
              <a:rPr lang="en-US" dirty="0" err="1" smtClean="0">
                <a:solidFill>
                  <a:schemeClr val="tx1">
                    <a:lumMod val="50000"/>
                  </a:schemeClr>
                </a:solidFill>
              </a:rPr>
              <a:t>entonces</a:t>
            </a:r>
            <a:r>
              <a:rPr lang="en-US" dirty="0" smtClean="0">
                <a:solidFill>
                  <a:schemeClr val="tx1">
                    <a:lumMod val="50000"/>
                  </a:schemeClr>
                </a:solidFill>
              </a:rPr>
              <a:t>…</a:t>
            </a:r>
          </a:p>
        </p:txBody>
      </p:sp>
      <p:sp>
        <p:nvSpPr>
          <p:cNvPr id="3" name="Title 2"/>
          <p:cNvSpPr>
            <a:spLocks noGrp="1"/>
          </p:cNvSpPr>
          <p:nvPr>
            <p:ph type="title"/>
          </p:nvPr>
        </p:nvSpPr>
        <p:spPr/>
        <p:txBody>
          <a:bodyPr/>
          <a:lstStyle/>
          <a:p>
            <a:r>
              <a:rPr lang="en-US" dirty="0" smtClean="0"/>
              <a:t>¿Visual State Triggers Custom?</a:t>
            </a:r>
            <a:endParaRPr lang="en-US" dirty="0"/>
          </a:p>
        </p:txBody>
      </p:sp>
    </p:spTree>
    <p:extLst>
      <p:ext uri="{BB962C8B-B14F-4D97-AF65-F5344CB8AC3E}">
        <p14:creationId xmlns:p14="http://schemas.microsoft.com/office/powerpoint/2010/main" val="483623792"/>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s-ES" dirty="0" smtClean="0"/>
              <a:t>UWP</a:t>
            </a:r>
            <a:endParaRPr lang="en-US" dirty="0"/>
          </a:p>
        </p:txBody>
      </p:sp>
      <p:sp>
        <p:nvSpPr>
          <p:cNvPr id="2" name="Subtitle 1"/>
          <p:cNvSpPr>
            <a:spLocks noGrp="1"/>
          </p:cNvSpPr>
          <p:nvPr>
            <p:ph type="subTitle" idx="1"/>
          </p:nvPr>
        </p:nvSpPr>
        <p:spPr>
          <a:xfrm>
            <a:off x="728296" y="3431828"/>
            <a:ext cx="7608765" cy="762613"/>
          </a:xfrm>
        </p:spPr>
        <p:txBody>
          <a:bodyPr/>
          <a:lstStyle/>
          <a:p>
            <a:r>
              <a:rPr lang="en-US" dirty="0" smtClean="0"/>
              <a:t>Reconnect(); Sevilla</a:t>
            </a:r>
          </a:p>
        </p:txBody>
      </p:sp>
    </p:spTree>
    <p:extLst>
      <p:ext uri="{BB962C8B-B14F-4D97-AF65-F5344CB8AC3E}">
        <p14:creationId xmlns:p14="http://schemas.microsoft.com/office/powerpoint/2010/main" val="89079689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495"/>
            <a:ext cx="11653523" cy="12313371"/>
          </a:xfrm>
        </p:spPr>
        <p:txBody>
          <a:bodyPr/>
          <a:lstStyle/>
          <a:p>
            <a:r>
              <a:rPr lang="en-US" sz="1176" dirty="0">
                <a:solidFill>
                  <a:srgbClr val="0000FF"/>
                </a:solidFill>
                <a:highlight>
                  <a:srgbClr val="FFFFFF"/>
                </a:highlight>
              </a:rPr>
              <a:t>public</a:t>
            </a:r>
            <a:r>
              <a:rPr lang="en-US" sz="1176" dirty="0">
                <a:solidFill>
                  <a:srgbClr val="000000"/>
                </a:solidFill>
                <a:highlight>
                  <a:srgbClr val="FFFFFF"/>
                </a:highlight>
              </a:rPr>
              <a:t> </a:t>
            </a:r>
            <a:r>
              <a:rPr lang="en-US" sz="1176" dirty="0">
                <a:solidFill>
                  <a:srgbClr val="0000FF"/>
                </a:solidFill>
                <a:highlight>
                  <a:srgbClr val="FFFFFF"/>
                </a:highlight>
              </a:rPr>
              <a:t>class</a:t>
            </a:r>
            <a:r>
              <a:rPr lang="en-US" sz="1176" dirty="0">
                <a:solidFill>
                  <a:srgbClr val="000000"/>
                </a:solidFill>
                <a:highlight>
                  <a:srgbClr val="FFFFFF"/>
                </a:highlight>
              </a:rPr>
              <a:t> </a:t>
            </a:r>
            <a:r>
              <a:rPr lang="en-US" sz="1176" dirty="0" err="1">
                <a:solidFill>
                  <a:srgbClr val="2B91AF"/>
                </a:solidFill>
                <a:highlight>
                  <a:srgbClr val="FFFFFF"/>
                </a:highlight>
              </a:rPr>
              <a:t>InputTypeTrigger</a:t>
            </a:r>
            <a:r>
              <a:rPr lang="en-US" sz="1176" dirty="0">
                <a:solidFill>
                  <a:srgbClr val="000000"/>
                </a:solidFill>
                <a:highlight>
                  <a:srgbClr val="FFFFFF"/>
                </a:highlight>
              </a:rPr>
              <a:t> : </a:t>
            </a:r>
            <a:r>
              <a:rPr lang="en-US" sz="1176" dirty="0" err="1">
                <a:solidFill>
                  <a:srgbClr val="2B91AF"/>
                </a:solidFill>
                <a:highlight>
                  <a:srgbClr val="FFFFFF"/>
                </a:highlight>
              </a:rPr>
              <a:t>StateTriggerBase</a:t>
            </a:r>
            <a:endParaRPr lang="en-US" sz="1176" dirty="0">
              <a:solidFill>
                <a:srgbClr val="000000"/>
              </a:solidFill>
              <a:highlight>
                <a:srgbClr val="FFFFFF"/>
              </a:highlight>
            </a:endParaRPr>
          </a:p>
          <a:p>
            <a:r>
              <a:rPr lang="en-US" sz="1176" dirty="0">
                <a:solidFill>
                  <a:srgbClr val="000000"/>
                </a:solidFill>
                <a:highlight>
                  <a:srgbClr val="FFFFFF"/>
                </a:highlight>
              </a:rPr>
              <a:t>{</a:t>
            </a:r>
          </a:p>
          <a:p>
            <a:r>
              <a:rPr lang="en-US" sz="1176" dirty="0">
                <a:solidFill>
                  <a:srgbClr val="000000"/>
                </a:solidFill>
                <a:highlight>
                  <a:srgbClr val="FFFFFF"/>
                </a:highlight>
              </a:rPr>
              <a:t>        </a:t>
            </a:r>
            <a:r>
              <a:rPr lang="en-US" sz="1176" dirty="0">
                <a:solidFill>
                  <a:srgbClr val="0000FF"/>
                </a:solidFill>
                <a:highlight>
                  <a:srgbClr val="FFFFFF"/>
                </a:highlight>
              </a:rPr>
              <a:t>private</a:t>
            </a:r>
            <a:r>
              <a:rPr lang="en-US" sz="1176" dirty="0">
                <a:solidFill>
                  <a:srgbClr val="000000"/>
                </a:solidFill>
                <a:highlight>
                  <a:srgbClr val="FFFFFF"/>
                </a:highlight>
              </a:rPr>
              <a:t> </a:t>
            </a:r>
            <a:r>
              <a:rPr lang="en-US" sz="1176" dirty="0">
                <a:solidFill>
                  <a:srgbClr val="2B91AF"/>
                </a:solidFill>
                <a:highlight>
                  <a:srgbClr val="FFFFFF"/>
                </a:highlight>
              </a:rPr>
              <a:t>FrameworkElement</a:t>
            </a:r>
            <a:r>
              <a:rPr lang="en-US" sz="1176" dirty="0">
                <a:solidFill>
                  <a:srgbClr val="000000"/>
                </a:solidFill>
                <a:highlight>
                  <a:srgbClr val="FFFFFF"/>
                </a:highlight>
              </a:rPr>
              <a:t> _</a:t>
            </a:r>
            <a:r>
              <a:rPr lang="en-US" sz="1176" dirty="0" err="1">
                <a:solidFill>
                  <a:srgbClr val="000000"/>
                </a:solidFill>
                <a:highlight>
                  <a:srgbClr val="FFFFFF"/>
                </a:highlight>
              </a:rPr>
              <a:t>targetElement</a:t>
            </a:r>
            <a:r>
              <a:rPr lang="en-US" sz="1176" dirty="0">
                <a:solidFill>
                  <a:srgbClr val="000000"/>
                </a:solidFill>
                <a:highlight>
                  <a:srgbClr val="FFFFFF"/>
                </a:highlight>
              </a:rPr>
              <a:t>;</a:t>
            </a:r>
          </a:p>
          <a:p>
            <a:r>
              <a:rPr lang="en-US" sz="1176" dirty="0">
                <a:solidFill>
                  <a:srgbClr val="000000"/>
                </a:solidFill>
                <a:highlight>
                  <a:srgbClr val="FFFFFF"/>
                </a:highlight>
              </a:rPr>
              <a:t>        </a:t>
            </a:r>
            <a:r>
              <a:rPr lang="en-US" sz="1176" dirty="0">
                <a:solidFill>
                  <a:srgbClr val="0000FF"/>
                </a:solidFill>
                <a:highlight>
                  <a:srgbClr val="FFFFFF"/>
                </a:highlight>
              </a:rPr>
              <a:t>private</a:t>
            </a:r>
            <a:r>
              <a:rPr lang="en-US" sz="1176" dirty="0">
                <a:solidFill>
                  <a:srgbClr val="000000"/>
                </a:solidFill>
                <a:highlight>
                  <a:srgbClr val="FFFFFF"/>
                </a:highlight>
              </a:rPr>
              <a:t> </a:t>
            </a:r>
            <a:r>
              <a:rPr lang="en-US" sz="1176" dirty="0" err="1">
                <a:solidFill>
                  <a:srgbClr val="2B91AF"/>
                </a:solidFill>
                <a:highlight>
                  <a:srgbClr val="FFFFFF"/>
                </a:highlight>
              </a:rPr>
              <a:t>PointerDeviceType</a:t>
            </a:r>
            <a:r>
              <a:rPr lang="en-US" sz="1176" dirty="0">
                <a:solidFill>
                  <a:srgbClr val="000000"/>
                </a:solidFill>
                <a:highlight>
                  <a:srgbClr val="FFFFFF"/>
                </a:highlight>
              </a:rPr>
              <a:t> _</a:t>
            </a:r>
            <a:r>
              <a:rPr lang="en-US" sz="1176" dirty="0" err="1">
                <a:solidFill>
                  <a:srgbClr val="000000"/>
                </a:solidFill>
                <a:highlight>
                  <a:srgbClr val="FFFFFF"/>
                </a:highlight>
              </a:rPr>
              <a:t>lastPointerType</a:t>
            </a:r>
            <a:r>
              <a:rPr lang="en-US" sz="1176" dirty="0">
                <a:solidFill>
                  <a:srgbClr val="000000"/>
                </a:solidFill>
                <a:highlight>
                  <a:srgbClr val="FFFFFF"/>
                </a:highlight>
              </a:rPr>
              <a:t>, _</a:t>
            </a:r>
            <a:r>
              <a:rPr lang="en-US" sz="1176" dirty="0" err="1">
                <a:solidFill>
                  <a:srgbClr val="000000"/>
                </a:solidFill>
                <a:highlight>
                  <a:srgbClr val="FFFFFF"/>
                </a:highlight>
              </a:rPr>
              <a:t>triggerPointerType</a:t>
            </a:r>
            <a:r>
              <a:rPr lang="en-US" sz="1176" dirty="0">
                <a:solidFill>
                  <a:srgbClr val="000000"/>
                </a:solidFill>
                <a:highlight>
                  <a:srgbClr val="FFFFFF"/>
                </a:highlight>
              </a:rPr>
              <a:t>;</a:t>
            </a:r>
          </a:p>
          <a:p>
            <a:r>
              <a:rPr lang="en-US" sz="1176" dirty="0">
                <a:solidFill>
                  <a:srgbClr val="000000"/>
                </a:solidFill>
                <a:highlight>
                  <a:srgbClr val="FFFFFF"/>
                </a:highlight>
              </a:rPr>
              <a:t>        </a:t>
            </a:r>
          </a:p>
          <a:p>
            <a:r>
              <a:rPr lang="en-US" sz="1176" dirty="0">
                <a:solidFill>
                  <a:srgbClr val="000000"/>
                </a:solidFill>
                <a:highlight>
                  <a:srgbClr val="FFFFFF"/>
                </a:highlight>
              </a:rPr>
              <a:t>        </a:t>
            </a:r>
            <a:r>
              <a:rPr lang="en-US" sz="1176" dirty="0">
                <a:solidFill>
                  <a:srgbClr val="0000FF"/>
                </a:solidFill>
                <a:highlight>
                  <a:srgbClr val="FFFFFF"/>
                </a:highlight>
              </a:rPr>
              <a:t>public</a:t>
            </a:r>
            <a:r>
              <a:rPr lang="en-US" sz="1176" dirty="0">
                <a:solidFill>
                  <a:srgbClr val="000000"/>
                </a:solidFill>
                <a:highlight>
                  <a:srgbClr val="FFFFFF"/>
                </a:highlight>
              </a:rPr>
              <a:t> </a:t>
            </a:r>
            <a:r>
              <a:rPr lang="en-US" sz="1176" dirty="0">
                <a:solidFill>
                  <a:srgbClr val="2B91AF"/>
                </a:solidFill>
                <a:highlight>
                  <a:srgbClr val="FFFFFF"/>
                </a:highlight>
              </a:rPr>
              <a:t>FrameworkElement</a:t>
            </a:r>
            <a:r>
              <a:rPr lang="en-US" sz="1176" dirty="0">
                <a:solidFill>
                  <a:srgbClr val="000000"/>
                </a:solidFill>
                <a:highlight>
                  <a:srgbClr val="FFFFFF"/>
                </a:highlight>
              </a:rPr>
              <a:t> </a:t>
            </a:r>
            <a:r>
              <a:rPr lang="en-US" sz="1176" dirty="0" err="1">
                <a:solidFill>
                  <a:srgbClr val="000000"/>
                </a:solidFill>
                <a:highlight>
                  <a:srgbClr val="FFFFFF"/>
                </a:highlight>
              </a:rPr>
              <a:t>TargetElement</a:t>
            </a:r>
            <a:endParaRPr lang="en-US" sz="1176" dirty="0">
              <a:solidFill>
                <a:srgbClr val="000000"/>
              </a:solidFill>
              <a:highlight>
                <a:srgbClr val="FFFFFF"/>
              </a:highlight>
            </a:endParaRPr>
          </a:p>
          <a:p>
            <a:r>
              <a:rPr lang="en-US" sz="1176" dirty="0">
                <a:solidFill>
                  <a:srgbClr val="000000"/>
                </a:solidFill>
                <a:highlight>
                  <a:srgbClr val="FFFFFF"/>
                </a:highlight>
              </a:rPr>
              <a:t>        {</a:t>
            </a:r>
          </a:p>
          <a:p>
            <a:r>
              <a:rPr lang="en-US" sz="1176" dirty="0">
                <a:solidFill>
                  <a:srgbClr val="000000"/>
                </a:solidFill>
                <a:highlight>
                  <a:srgbClr val="FFFFFF"/>
                </a:highlight>
              </a:rPr>
              <a:t>            </a:t>
            </a:r>
            <a:r>
              <a:rPr lang="en-US" sz="1176" dirty="0">
                <a:solidFill>
                  <a:srgbClr val="0000FF"/>
                </a:solidFill>
                <a:highlight>
                  <a:srgbClr val="FFFFFF"/>
                </a:highlight>
              </a:rPr>
              <a:t>get</a:t>
            </a:r>
            <a:r>
              <a:rPr lang="en-US" sz="1176" dirty="0">
                <a:solidFill>
                  <a:srgbClr val="000000"/>
                </a:solidFill>
                <a:highlight>
                  <a:srgbClr val="FFFFFF"/>
                </a:highlight>
              </a:rPr>
              <a:t> { </a:t>
            </a:r>
            <a:r>
              <a:rPr lang="en-US" sz="1176" dirty="0">
                <a:solidFill>
                  <a:srgbClr val="0000FF"/>
                </a:solidFill>
                <a:highlight>
                  <a:srgbClr val="FFFFFF"/>
                </a:highlight>
              </a:rPr>
              <a:t>return</a:t>
            </a:r>
            <a:r>
              <a:rPr lang="en-US" sz="1176" dirty="0">
                <a:solidFill>
                  <a:srgbClr val="000000"/>
                </a:solidFill>
                <a:highlight>
                  <a:srgbClr val="FFFFFF"/>
                </a:highlight>
              </a:rPr>
              <a:t> _</a:t>
            </a:r>
            <a:r>
              <a:rPr lang="en-US" sz="1176" dirty="0" err="1">
                <a:solidFill>
                  <a:srgbClr val="000000"/>
                </a:solidFill>
                <a:highlight>
                  <a:srgbClr val="FFFFFF"/>
                </a:highlight>
              </a:rPr>
              <a:t>targetElement</a:t>
            </a:r>
            <a:r>
              <a:rPr lang="en-US" sz="1176" dirty="0">
                <a:solidFill>
                  <a:srgbClr val="000000"/>
                </a:solidFill>
                <a:highlight>
                  <a:srgbClr val="FFFFFF"/>
                </a:highlight>
              </a:rPr>
              <a:t>; }</a:t>
            </a:r>
          </a:p>
          <a:p>
            <a:r>
              <a:rPr lang="en-US" sz="1176" dirty="0">
                <a:solidFill>
                  <a:srgbClr val="000000"/>
                </a:solidFill>
                <a:highlight>
                  <a:srgbClr val="FFFFFF"/>
                </a:highlight>
              </a:rPr>
              <a:t>            </a:t>
            </a:r>
            <a:r>
              <a:rPr lang="en-US" sz="1176" dirty="0">
                <a:solidFill>
                  <a:srgbClr val="0000FF"/>
                </a:solidFill>
                <a:highlight>
                  <a:srgbClr val="FFFFFF"/>
                </a:highlight>
              </a:rPr>
              <a:t>set</a:t>
            </a:r>
            <a:endParaRPr lang="en-US" sz="1176" dirty="0">
              <a:solidFill>
                <a:srgbClr val="000000"/>
              </a:solidFill>
              <a:highlight>
                <a:srgbClr val="FFFFFF"/>
              </a:highlight>
            </a:endParaRPr>
          </a:p>
          <a:p>
            <a:r>
              <a:rPr lang="en-US" sz="1176" dirty="0">
                <a:solidFill>
                  <a:srgbClr val="000000"/>
                </a:solidFill>
                <a:highlight>
                  <a:srgbClr val="FFFFFF"/>
                </a:highlight>
              </a:rPr>
              <a:t>            {</a:t>
            </a:r>
          </a:p>
          <a:p>
            <a:r>
              <a:rPr lang="en-US" sz="1176" dirty="0">
                <a:solidFill>
                  <a:srgbClr val="000000"/>
                </a:solidFill>
                <a:highlight>
                  <a:srgbClr val="FFFFFF"/>
                </a:highlight>
              </a:rPr>
              <a:t>                _</a:t>
            </a:r>
            <a:r>
              <a:rPr lang="en-US" sz="1176" dirty="0" err="1">
                <a:solidFill>
                  <a:srgbClr val="000000"/>
                </a:solidFill>
                <a:highlight>
                  <a:srgbClr val="FFFFFF"/>
                </a:highlight>
              </a:rPr>
              <a:t>targetElement</a:t>
            </a:r>
            <a:r>
              <a:rPr lang="en-US" sz="1176" dirty="0">
                <a:solidFill>
                  <a:srgbClr val="000000"/>
                </a:solidFill>
                <a:highlight>
                  <a:srgbClr val="FFFFFF"/>
                </a:highlight>
              </a:rPr>
              <a:t> = </a:t>
            </a:r>
            <a:r>
              <a:rPr lang="en-US" sz="1176" dirty="0">
                <a:solidFill>
                  <a:srgbClr val="0000FF"/>
                </a:solidFill>
                <a:highlight>
                  <a:srgbClr val="FFFFFF"/>
                </a:highlight>
              </a:rPr>
              <a:t>value</a:t>
            </a:r>
            <a:r>
              <a:rPr lang="en-US" sz="1176" dirty="0">
                <a:solidFill>
                  <a:srgbClr val="000000"/>
                </a:solidFill>
                <a:highlight>
                  <a:srgbClr val="FFFFFF"/>
                </a:highlight>
              </a:rPr>
              <a:t>;</a:t>
            </a:r>
          </a:p>
          <a:p>
            <a:r>
              <a:rPr lang="en-US" sz="1176" dirty="0">
                <a:solidFill>
                  <a:srgbClr val="000000"/>
                </a:solidFill>
                <a:highlight>
                  <a:srgbClr val="FFFFFF"/>
                </a:highlight>
              </a:rPr>
              <a:t>                _</a:t>
            </a:r>
            <a:r>
              <a:rPr lang="en-US" sz="1176" dirty="0" err="1">
                <a:solidFill>
                  <a:srgbClr val="000000"/>
                </a:solidFill>
                <a:highlight>
                  <a:srgbClr val="FFFFFF"/>
                </a:highlight>
              </a:rPr>
              <a:t>targetElement.AddHandler</a:t>
            </a:r>
            <a:r>
              <a:rPr lang="en-US" sz="1176" dirty="0">
                <a:solidFill>
                  <a:srgbClr val="000000"/>
                </a:solidFill>
                <a:highlight>
                  <a:srgbClr val="FFFFFF"/>
                </a:highlight>
              </a:rPr>
              <a:t>(</a:t>
            </a:r>
            <a:r>
              <a:rPr lang="en-US" sz="1176" dirty="0" err="1">
                <a:solidFill>
                  <a:srgbClr val="2B91AF"/>
                </a:solidFill>
                <a:highlight>
                  <a:srgbClr val="FFFFFF"/>
                </a:highlight>
              </a:rPr>
              <a:t>FrameworkElement</a:t>
            </a:r>
            <a:r>
              <a:rPr lang="en-US" sz="1176" dirty="0" err="1">
                <a:solidFill>
                  <a:srgbClr val="000000"/>
                </a:solidFill>
                <a:highlight>
                  <a:srgbClr val="FFFFFF"/>
                </a:highlight>
              </a:rPr>
              <a:t>.PointerPressedEvent</a:t>
            </a:r>
            <a:r>
              <a:rPr lang="en-US" sz="1176" dirty="0">
                <a:solidFill>
                  <a:srgbClr val="000000"/>
                </a:solidFill>
                <a:highlight>
                  <a:srgbClr val="FFFFFF"/>
                </a:highlight>
              </a:rPr>
              <a:t>, </a:t>
            </a:r>
            <a:r>
              <a:rPr lang="en-US" sz="1176" dirty="0">
                <a:solidFill>
                  <a:srgbClr val="0000FF"/>
                </a:solidFill>
                <a:highlight>
                  <a:srgbClr val="FFFFFF"/>
                </a:highlight>
              </a:rPr>
              <a:t>new</a:t>
            </a:r>
            <a:r>
              <a:rPr lang="en-US" sz="1176" dirty="0">
                <a:solidFill>
                  <a:srgbClr val="000000"/>
                </a:solidFill>
                <a:highlight>
                  <a:srgbClr val="FFFFFF"/>
                </a:highlight>
              </a:rPr>
              <a:t> 						</a:t>
            </a:r>
            <a:r>
              <a:rPr lang="en-US" sz="1176" dirty="0" err="1">
                <a:solidFill>
                  <a:srgbClr val="2B91AF"/>
                </a:solidFill>
                <a:highlight>
                  <a:srgbClr val="FFFFFF"/>
                </a:highlight>
              </a:rPr>
              <a:t>PointerEventHandler</a:t>
            </a:r>
            <a:r>
              <a:rPr lang="en-US" sz="1176" dirty="0">
                <a:solidFill>
                  <a:srgbClr val="000000"/>
                </a:solidFill>
                <a:highlight>
                  <a:srgbClr val="FFFFFF"/>
                </a:highlight>
              </a:rPr>
              <a:t>(_</a:t>
            </a:r>
            <a:r>
              <a:rPr lang="en-US" sz="1176" dirty="0" err="1">
                <a:solidFill>
                  <a:srgbClr val="000000"/>
                </a:solidFill>
                <a:highlight>
                  <a:srgbClr val="FFFFFF"/>
                </a:highlight>
              </a:rPr>
              <a:t>targetElement_PointerPressed</a:t>
            </a:r>
            <a:r>
              <a:rPr lang="en-US" sz="1176" dirty="0">
                <a:solidFill>
                  <a:srgbClr val="000000"/>
                </a:solidFill>
                <a:highlight>
                  <a:srgbClr val="FFFFFF"/>
                </a:highlight>
              </a:rPr>
              <a:t>), </a:t>
            </a:r>
            <a:r>
              <a:rPr lang="en-US" sz="1176" dirty="0">
                <a:solidFill>
                  <a:srgbClr val="0000FF"/>
                </a:solidFill>
                <a:highlight>
                  <a:srgbClr val="FFFFFF"/>
                </a:highlight>
              </a:rPr>
              <a:t>true</a:t>
            </a:r>
            <a:r>
              <a:rPr lang="en-US" sz="1176" dirty="0">
                <a:solidFill>
                  <a:srgbClr val="000000"/>
                </a:solidFill>
                <a:highlight>
                  <a:srgbClr val="FFFFFF"/>
                </a:highlight>
              </a:rPr>
              <a:t>);</a:t>
            </a:r>
          </a:p>
          <a:p>
            <a:r>
              <a:rPr lang="en-US" sz="1176" dirty="0">
                <a:solidFill>
                  <a:srgbClr val="000000"/>
                </a:solidFill>
                <a:highlight>
                  <a:srgbClr val="FFFFFF"/>
                </a:highlight>
              </a:rPr>
              <a:t>            }</a:t>
            </a:r>
          </a:p>
          <a:p>
            <a:r>
              <a:rPr lang="en-US" sz="1176" dirty="0">
                <a:solidFill>
                  <a:srgbClr val="000000"/>
                </a:solidFill>
                <a:highlight>
                  <a:srgbClr val="FFFFFF"/>
                </a:highlight>
              </a:rPr>
              <a:t>        }</a:t>
            </a:r>
          </a:p>
          <a:p>
            <a:r>
              <a:rPr lang="en-US" sz="1176" dirty="0">
                <a:solidFill>
                  <a:srgbClr val="000000"/>
                </a:solidFill>
                <a:highlight>
                  <a:srgbClr val="FFFFFF"/>
                </a:highlight>
              </a:rPr>
              <a:t>        </a:t>
            </a:r>
            <a:r>
              <a:rPr lang="en-US" sz="1176" dirty="0">
                <a:solidFill>
                  <a:srgbClr val="0000FF"/>
                </a:solidFill>
                <a:highlight>
                  <a:srgbClr val="FFFFFF"/>
                </a:highlight>
              </a:rPr>
              <a:t>public</a:t>
            </a:r>
            <a:r>
              <a:rPr lang="en-US" sz="1176" dirty="0">
                <a:solidFill>
                  <a:srgbClr val="000000"/>
                </a:solidFill>
                <a:highlight>
                  <a:srgbClr val="FFFFFF"/>
                </a:highlight>
              </a:rPr>
              <a:t> </a:t>
            </a:r>
            <a:r>
              <a:rPr lang="en-US" sz="1176" dirty="0" err="1">
                <a:solidFill>
                  <a:srgbClr val="2B91AF"/>
                </a:solidFill>
                <a:highlight>
                  <a:srgbClr val="FFFFFF"/>
                </a:highlight>
              </a:rPr>
              <a:t>PointerDeviceType</a:t>
            </a:r>
            <a:r>
              <a:rPr lang="en-US" sz="1176" dirty="0">
                <a:solidFill>
                  <a:srgbClr val="000000"/>
                </a:solidFill>
                <a:highlight>
                  <a:srgbClr val="FFFFFF"/>
                </a:highlight>
              </a:rPr>
              <a:t> </a:t>
            </a:r>
            <a:r>
              <a:rPr lang="en-US" sz="1176" dirty="0" err="1">
                <a:solidFill>
                  <a:srgbClr val="000000"/>
                </a:solidFill>
                <a:highlight>
                  <a:srgbClr val="FFFFFF"/>
                </a:highlight>
              </a:rPr>
              <a:t>PointerType</a:t>
            </a:r>
            <a:endParaRPr lang="en-US" sz="1176" dirty="0">
              <a:solidFill>
                <a:srgbClr val="000000"/>
              </a:solidFill>
              <a:highlight>
                <a:srgbClr val="FFFFFF"/>
              </a:highlight>
            </a:endParaRPr>
          </a:p>
          <a:p>
            <a:r>
              <a:rPr lang="en-US" sz="1176" dirty="0">
                <a:solidFill>
                  <a:srgbClr val="000000"/>
                </a:solidFill>
                <a:highlight>
                  <a:srgbClr val="FFFFFF"/>
                </a:highlight>
              </a:rPr>
              <a:t>        {</a:t>
            </a:r>
          </a:p>
          <a:p>
            <a:r>
              <a:rPr lang="en-US" sz="1176" dirty="0">
                <a:solidFill>
                  <a:srgbClr val="000000"/>
                </a:solidFill>
                <a:highlight>
                  <a:srgbClr val="FFFFFF"/>
                </a:highlight>
              </a:rPr>
              <a:t>            </a:t>
            </a:r>
            <a:r>
              <a:rPr lang="en-US" sz="1176" dirty="0">
                <a:solidFill>
                  <a:srgbClr val="0000FF"/>
                </a:solidFill>
                <a:highlight>
                  <a:srgbClr val="FFFFFF"/>
                </a:highlight>
              </a:rPr>
              <a:t>get</a:t>
            </a:r>
            <a:r>
              <a:rPr lang="en-US" sz="1176" dirty="0">
                <a:solidFill>
                  <a:srgbClr val="000000"/>
                </a:solidFill>
                <a:highlight>
                  <a:srgbClr val="FFFFFF"/>
                </a:highlight>
              </a:rPr>
              <a:t> { </a:t>
            </a:r>
            <a:r>
              <a:rPr lang="en-US" sz="1176" dirty="0">
                <a:solidFill>
                  <a:srgbClr val="0000FF"/>
                </a:solidFill>
                <a:highlight>
                  <a:srgbClr val="FFFFFF"/>
                </a:highlight>
              </a:rPr>
              <a:t>return</a:t>
            </a:r>
            <a:r>
              <a:rPr lang="en-US" sz="1176" dirty="0">
                <a:solidFill>
                  <a:srgbClr val="000000"/>
                </a:solidFill>
                <a:highlight>
                  <a:srgbClr val="FFFFFF"/>
                </a:highlight>
              </a:rPr>
              <a:t> _</a:t>
            </a:r>
            <a:r>
              <a:rPr lang="en-US" sz="1176" dirty="0" err="1">
                <a:solidFill>
                  <a:srgbClr val="000000"/>
                </a:solidFill>
                <a:highlight>
                  <a:srgbClr val="FFFFFF"/>
                </a:highlight>
              </a:rPr>
              <a:t>triggerPointerType</a:t>
            </a:r>
            <a:r>
              <a:rPr lang="en-US" sz="1176" dirty="0">
                <a:solidFill>
                  <a:srgbClr val="000000"/>
                </a:solidFill>
                <a:highlight>
                  <a:srgbClr val="FFFFFF"/>
                </a:highlight>
              </a:rPr>
              <a:t>; }</a:t>
            </a:r>
          </a:p>
          <a:p>
            <a:r>
              <a:rPr lang="en-US" sz="1176" dirty="0">
                <a:solidFill>
                  <a:srgbClr val="000000"/>
                </a:solidFill>
                <a:highlight>
                  <a:srgbClr val="FFFFFF"/>
                </a:highlight>
              </a:rPr>
              <a:t>            </a:t>
            </a:r>
            <a:r>
              <a:rPr lang="en-US" sz="1176" dirty="0">
                <a:solidFill>
                  <a:srgbClr val="0000FF"/>
                </a:solidFill>
                <a:highlight>
                  <a:srgbClr val="FFFFFF"/>
                </a:highlight>
              </a:rPr>
              <a:t>set</a:t>
            </a:r>
            <a:r>
              <a:rPr lang="en-US" sz="1176" dirty="0">
                <a:solidFill>
                  <a:srgbClr val="000000"/>
                </a:solidFill>
                <a:highlight>
                  <a:srgbClr val="FFFFFF"/>
                </a:highlight>
              </a:rPr>
              <a:t> { _</a:t>
            </a:r>
            <a:r>
              <a:rPr lang="en-US" sz="1176" dirty="0" err="1">
                <a:solidFill>
                  <a:srgbClr val="000000"/>
                </a:solidFill>
                <a:highlight>
                  <a:srgbClr val="FFFFFF"/>
                </a:highlight>
              </a:rPr>
              <a:t>triggerPointerType</a:t>
            </a:r>
            <a:r>
              <a:rPr lang="en-US" sz="1176" dirty="0">
                <a:solidFill>
                  <a:srgbClr val="000000"/>
                </a:solidFill>
                <a:highlight>
                  <a:srgbClr val="FFFFFF"/>
                </a:highlight>
              </a:rPr>
              <a:t> = </a:t>
            </a:r>
            <a:r>
              <a:rPr lang="en-US" sz="1176" dirty="0">
                <a:solidFill>
                  <a:srgbClr val="0000FF"/>
                </a:solidFill>
                <a:highlight>
                  <a:srgbClr val="FFFFFF"/>
                </a:highlight>
              </a:rPr>
              <a:t>value</a:t>
            </a:r>
            <a:r>
              <a:rPr lang="en-US" sz="1176" dirty="0">
                <a:solidFill>
                  <a:srgbClr val="000000"/>
                </a:solidFill>
                <a:highlight>
                  <a:srgbClr val="FFFFFF"/>
                </a:highlight>
              </a:rPr>
              <a:t>; }</a:t>
            </a:r>
          </a:p>
          <a:p>
            <a:r>
              <a:rPr lang="en-US" sz="1176" dirty="0">
                <a:solidFill>
                  <a:srgbClr val="000000"/>
                </a:solidFill>
                <a:highlight>
                  <a:srgbClr val="FFFFFF"/>
                </a:highlight>
              </a:rPr>
              <a:t>        }</a:t>
            </a:r>
          </a:p>
          <a:p>
            <a:r>
              <a:rPr lang="en-US" sz="1176" dirty="0">
                <a:solidFill>
                  <a:srgbClr val="000000"/>
                </a:solidFill>
                <a:highlight>
                  <a:srgbClr val="FFFFFF"/>
                </a:highlight>
              </a:rPr>
              <a:t>        </a:t>
            </a:r>
          </a:p>
          <a:p>
            <a:r>
              <a:rPr lang="en-US" sz="1176" dirty="0">
                <a:solidFill>
                  <a:srgbClr val="000000"/>
                </a:solidFill>
                <a:highlight>
                  <a:srgbClr val="FFFFFF"/>
                </a:highlight>
              </a:rPr>
              <a:t>        </a:t>
            </a:r>
            <a:r>
              <a:rPr lang="en-US" sz="1176" dirty="0">
                <a:solidFill>
                  <a:srgbClr val="0000FF"/>
                </a:solidFill>
                <a:highlight>
                  <a:srgbClr val="FFFFFF"/>
                </a:highlight>
              </a:rPr>
              <a:t>private</a:t>
            </a:r>
            <a:r>
              <a:rPr lang="en-US" sz="1176" dirty="0">
                <a:solidFill>
                  <a:srgbClr val="000000"/>
                </a:solidFill>
                <a:highlight>
                  <a:srgbClr val="FFFFFF"/>
                </a:highlight>
              </a:rPr>
              <a:t> </a:t>
            </a:r>
            <a:r>
              <a:rPr lang="en-US" sz="1176" dirty="0">
                <a:solidFill>
                  <a:srgbClr val="0000FF"/>
                </a:solidFill>
                <a:highlight>
                  <a:srgbClr val="FFFFFF"/>
                </a:highlight>
              </a:rPr>
              <a:t>void</a:t>
            </a:r>
            <a:r>
              <a:rPr lang="en-US" sz="1176" dirty="0">
                <a:solidFill>
                  <a:srgbClr val="000000"/>
                </a:solidFill>
                <a:highlight>
                  <a:srgbClr val="FFFFFF"/>
                </a:highlight>
              </a:rPr>
              <a:t> _</a:t>
            </a:r>
            <a:r>
              <a:rPr lang="en-US" sz="1176" dirty="0" err="1">
                <a:solidFill>
                  <a:srgbClr val="000000"/>
                </a:solidFill>
                <a:highlight>
                  <a:srgbClr val="FFFFFF"/>
                </a:highlight>
              </a:rPr>
              <a:t>targetElement_PointerPressed</a:t>
            </a:r>
            <a:r>
              <a:rPr lang="en-US" sz="1176" dirty="0">
                <a:solidFill>
                  <a:srgbClr val="000000"/>
                </a:solidFill>
                <a:highlight>
                  <a:srgbClr val="FFFFFF"/>
                </a:highlight>
              </a:rPr>
              <a:t>(</a:t>
            </a:r>
            <a:r>
              <a:rPr lang="en-US" sz="1176" dirty="0">
                <a:solidFill>
                  <a:srgbClr val="0000FF"/>
                </a:solidFill>
                <a:highlight>
                  <a:srgbClr val="FFFFFF"/>
                </a:highlight>
              </a:rPr>
              <a:t>object</a:t>
            </a:r>
            <a:r>
              <a:rPr lang="en-US" sz="1176" dirty="0">
                <a:solidFill>
                  <a:srgbClr val="000000"/>
                </a:solidFill>
                <a:highlight>
                  <a:srgbClr val="FFFFFF"/>
                </a:highlight>
              </a:rPr>
              <a:t> sender, </a:t>
            </a:r>
            <a:r>
              <a:rPr lang="en-US" sz="1176" dirty="0" err="1">
                <a:solidFill>
                  <a:srgbClr val="2B91AF"/>
                </a:solidFill>
                <a:highlight>
                  <a:srgbClr val="FFFFFF"/>
                </a:highlight>
              </a:rPr>
              <a:t>PointerRoutedEventArgs</a:t>
            </a:r>
            <a:r>
              <a:rPr lang="en-US" sz="1176" dirty="0">
                <a:solidFill>
                  <a:srgbClr val="000000"/>
                </a:solidFill>
                <a:highlight>
                  <a:srgbClr val="FFFFFF"/>
                </a:highlight>
              </a:rPr>
              <a:t> e)</a:t>
            </a:r>
          </a:p>
          <a:p>
            <a:r>
              <a:rPr lang="en-US" sz="1176" dirty="0">
                <a:solidFill>
                  <a:srgbClr val="000000"/>
                </a:solidFill>
                <a:highlight>
                  <a:srgbClr val="FFFFFF"/>
                </a:highlight>
              </a:rPr>
              <a:t>        {</a:t>
            </a:r>
          </a:p>
          <a:p>
            <a:r>
              <a:rPr lang="en-US" sz="1176" dirty="0">
                <a:solidFill>
                  <a:srgbClr val="000000"/>
                </a:solidFill>
                <a:highlight>
                  <a:srgbClr val="FFFFFF"/>
                </a:highlight>
              </a:rPr>
              <a:t>            _</a:t>
            </a:r>
            <a:r>
              <a:rPr lang="en-US" sz="1176" dirty="0" err="1">
                <a:solidFill>
                  <a:srgbClr val="000000"/>
                </a:solidFill>
                <a:highlight>
                  <a:srgbClr val="FFFFFF"/>
                </a:highlight>
              </a:rPr>
              <a:t>lastPointerType</a:t>
            </a:r>
            <a:r>
              <a:rPr lang="en-US" sz="1176" dirty="0">
                <a:solidFill>
                  <a:srgbClr val="000000"/>
                </a:solidFill>
                <a:highlight>
                  <a:srgbClr val="FFFFFF"/>
                </a:highlight>
              </a:rPr>
              <a:t> = </a:t>
            </a:r>
            <a:r>
              <a:rPr lang="en-US" sz="1176" dirty="0" err="1">
                <a:solidFill>
                  <a:srgbClr val="000000"/>
                </a:solidFill>
                <a:highlight>
                  <a:srgbClr val="FFFFFF"/>
                </a:highlight>
              </a:rPr>
              <a:t>e.Pointer.PointerDeviceType</a:t>
            </a:r>
            <a:r>
              <a:rPr lang="en-US" sz="1176" dirty="0">
                <a:solidFill>
                  <a:srgbClr val="000000"/>
                </a:solidFill>
                <a:highlight>
                  <a:srgbClr val="FFFFFF"/>
                </a:highlight>
              </a:rPr>
              <a:t>;</a:t>
            </a:r>
          </a:p>
          <a:p>
            <a:r>
              <a:rPr lang="en-US" sz="1176" dirty="0">
                <a:solidFill>
                  <a:srgbClr val="000000"/>
                </a:solidFill>
                <a:highlight>
                  <a:srgbClr val="FFFFFF"/>
                </a:highlight>
              </a:rPr>
              <a:t>            </a:t>
            </a:r>
            <a:r>
              <a:rPr lang="en-US" sz="1176" dirty="0" err="1">
                <a:solidFill>
                  <a:srgbClr val="000000"/>
                </a:solidFill>
                <a:highlight>
                  <a:srgbClr val="FFFFFF"/>
                </a:highlight>
              </a:rPr>
              <a:t>SetActive</a:t>
            </a:r>
            <a:r>
              <a:rPr lang="en-US" sz="1176" dirty="0">
                <a:solidFill>
                  <a:srgbClr val="000000"/>
                </a:solidFill>
                <a:highlight>
                  <a:srgbClr val="FFFFFF"/>
                </a:highlight>
              </a:rPr>
              <a:t>(_</a:t>
            </a:r>
            <a:r>
              <a:rPr lang="en-US" sz="1176" dirty="0" err="1">
                <a:solidFill>
                  <a:srgbClr val="000000"/>
                </a:solidFill>
                <a:highlight>
                  <a:srgbClr val="FFFFFF"/>
                </a:highlight>
              </a:rPr>
              <a:t>triggerPointerType</a:t>
            </a:r>
            <a:r>
              <a:rPr lang="en-US" sz="1176" dirty="0">
                <a:solidFill>
                  <a:srgbClr val="000000"/>
                </a:solidFill>
                <a:highlight>
                  <a:srgbClr val="FFFFFF"/>
                </a:highlight>
              </a:rPr>
              <a:t> == _</a:t>
            </a:r>
            <a:r>
              <a:rPr lang="en-US" sz="1176" dirty="0" err="1">
                <a:solidFill>
                  <a:srgbClr val="000000"/>
                </a:solidFill>
                <a:highlight>
                  <a:srgbClr val="FFFFFF"/>
                </a:highlight>
              </a:rPr>
              <a:t>lastPointerType</a:t>
            </a:r>
            <a:r>
              <a:rPr lang="en-US" sz="1176" dirty="0">
                <a:solidFill>
                  <a:srgbClr val="000000"/>
                </a:solidFill>
                <a:highlight>
                  <a:srgbClr val="FFFFFF"/>
                </a:highlight>
              </a:rPr>
              <a:t>);</a:t>
            </a:r>
          </a:p>
          <a:p>
            <a:r>
              <a:rPr lang="en-US" sz="1176" dirty="0">
                <a:solidFill>
                  <a:srgbClr val="000000"/>
                </a:solidFill>
                <a:highlight>
                  <a:srgbClr val="FFFFFF"/>
                </a:highlight>
              </a:rPr>
              <a:t>        } </a:t>
            </a:r>
          </a:p>
          <a:p>
            <a:r>
              <a:rPr lang="en-US" sz="1176" dirty="0">
                <a:solidFill>
                  <a:srgbClr val="000000"/>
                </a:solidFill>
                <a:highlight>
                  <a:srgbClr val="FFFFFF"/>
                </a:highlight>
              </a:rPr>
              <a:t>}</a:t>
            </a:r>
            <a:endParaRPr lang="en-US" sz="1176" dirty="0"/>
          </a:p>
        </p:txBody>
      </p:sp>
      <p:sp>
        <p:nvSpPr>
          <p:cNvPr id="2" name="Title 1"/>
          <p:cNvSpPr>
            <a:spLocks noGrp="1"/>
          </p:cNvSpPr>
          <p:nvPr>
            <p:ph type="title"/>
          </p:nvPr>
        </p:nvSpPr>
        <p:spPr/>
        <p:txBody>
          <a:bodyPr/>
          <a:lstStyle/>
          <a:p>
            <a:r>
              <a:rPr lang="en-US" dirty="0" smtClean="0"/>
              <a:t>Custom Trigger</a:t>
            </a:r>
            <a:endParaRPr lang="en-US" dirty="0"/>
          </a:p>
        </p:txBody>
      </p:sp>
      <p:sp>
        <p:nvSpPr>
          <p:cNvPr id="4" name="Rectangle 3"/>
          <p:cNvSpPr/>
          <p:nvPr/>
        </p:nvSpPr>
        <p:spPr bwMode="auto">
          <a:xfrm>
            <a:off x="1240366" y="5894168"/>
            <a:ext cx="4556826" cy="298808"/>
          </a:xfrm>
          <a:prstGeom prst="rect">
            <a:avLst/>
          </a:prstGeom>
          <a:solidFill>
            <a:srgbClr val="FFFF00">
              <a:alpha val="10196"/>
            </a:srgbClr>
          </a:solid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p:nvSpPr>
        <p:spPr bwMode="auto">
          <a:xfrm>
            <a:off x="2958513" y="1204896"/>
            <a:ext cx="1494041" cy="281851"/>
          </a:xfrm>
          <a:prstGeom prst="rect">
            <a:avLst/>
          </a:prstGeom>
          <a:solidFill>
            <a:srgbClr val="FFFF00">
              <a:alpha val="10196"/>
            </a:srgbClr>
          </a:solid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336462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grpId="0" nodeType="afterEffect">
                                  <p:stCondLst>
                                    <p:cond delay="50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190545" y="940264"/>
            <a:ext cx="11948160" cy="5617040"/>
          </a:xfrm>
        </p:spPr>
        <p:txBody>
          <a:bodyPr/>
          <a:lstStyle/>
          <a:p>
            <a:r>
              <a:rPr lang="en-US" sz="1765" dirty="0" err="1">
                <a:solidFill>
                  <a:srgbClr val="FF0000"/>
                </a:solidFill>
                <a:highlight>
                  <a:srgbClr val="FFFFFF"/>
                </a:highlight>
              </a:rPr>
              <a:t>xmlns</a:t>
            </a:r>
            <a:r>
              <a:rPr lang="en-US" sz="1765" dirty="0" err="1">
                <a:solidFill>
                  <a:srgbClr val="0000FF"/>
                </a:solidFill>
                <a:highlight>
                  <a:srgbClr val="FFFFFF"/>
                </a:highlight>
              </a:rPr>
              <a:t>:</a:t>
            </a:r>
            <a:r>
              <a:rPr lang="en-US" sz="1765" dirty="0" err="1">
                <a:solidFill>
                  <a:srgbClr val="FF0000"/>
                </a:solidFill>
                <a:highlight>
                  <a:srgbClr val="FFFFFF"/>
                </a:highlight>
              </a:rPr>
              <a:t>triggers</a:t>
            </a:r>
            <a:r>
              <a:rPr lang="en-US" sz="1765" dirty="0">
                <a:solidFill>
                  <a:srgbClr val="0000FF"/>
                </a:solidFill>
                <a:highlight>
                  <a:srgbClr val="FFFFFF"/>
                </a:highlight>
              </a:rPr>
              <a:t>="</a:t>
            </a:r>
            <a:r>
              <a:rPr lang="en-US" sz="1765" dirty="0" err="1">
                <a:solidFill>
                  <a:srgbClr val="0000FF"/>
                </a:solidFill>
                <a:highlight>
                  <a:srgbClr val="FFFFFF"/>
                </a:highlight>
              </a:rPr>
              <a:t>using:StravaMobile.UAP.Triggers</a:t>
            </a:r>
            <a:r>
              <a:rPr lang="en-US" sz="1765" dirty="0">
                <a:solidFill>
                  <a:srgbClr val="0000FF"/>
                </a:solidFill>
                <a:highlight>
                  <a:srgbClr val="FFFFFF"/>
                </a:highlight>
              </a:rPr>
              <a:t>"</a:t>
            </a:r>
          </a:p>
          <a:p>
            <a:endParaRPr lang="en-US" sz="1765" dirty="0">
              <a:solidFill>
                <a:srgbClr val="0000FF"/>
              </a:solidFill>
              <a:highlight>
                <a:srgbClr val="FFFFFF"/>
              </a:highlight>
            </a:endParaRPr>
          </a:p>
          <a:p>
            <a:r>
              <a:rPr lang="en-US" sz="1765" dirty="0">
                <a:solidFill>
                  <a:srgbClr val="0000FF"/>
                </a:solidFill>
                <a:highlight>
                  <a:srgbClr val="FFFFFF"/>
                </a:highlight>
              </a:rPr>
              <a:t>&lt;</a:t>
            </a:r>
            <a:r>
              <a:rPr lang="en-US" sz="1765" dirty="0" err="1">
                <a:solidFill>
                  <a:srgbClr val="A31515"/>
                </a:solidFill>
                <a:highlight>
                  <a:srgbClr val="FFFFFF"/>
                </a:highlight>
              </a:rPr>
              <a:t>VisualStateGroup</a:t>
            </a:r>
            <a:r>
              <a:rPr lang="en-US" sz="1765" dirty="0">
                <a:solidFill>
                  <a:srgbClr val="FF0000"/>
                </a:solidFill>
                <a:highlight>
                  <a:srgbClr val="FFFFFF"/>
                </a:highlight>
              </a:rPr>
              <a:t> x</a:t>
            </a:r>
            <a:r>
              <a:rPr lang="en-US" sz="1765" dirty="0">
                <a:solidFill>
                  <a:srgbClr val="0000FF"/>
                </a:solidFill>
                <a:highlight>
                  <a:srgbClr val="FFFFFF"/>
                </a:highlight>
              </a:rPr>
              <a:t>:</a:t>
            </a:r>
            <a:r>
              <a:rPr lang="en-US" sz="1765" dirty="0">
                <a:solidFill>
                  <a:srgbClr val="FF0000"/>
                </a:solidFill>
                <a:highlight>
                  <a:srgbClr val="FFFFFF"/>
                </a:highlight>
              </a:rPr>
              <a:t>Name</a:t>
            </a:r>
            <a:r>
              <a:rPr lang="en-US" sz="1765" dirty="0">
                <a:solidFill>
                  <a:srgbClr val="0000FF"/>
                </a:solidFill>
                <a:highlight>
                  <a:srgbClr val="FFFFFF"/>
                </a:highlight>
              </a:rPr>
              <a:t>="InputTypeStates"&gt;</a:t>
            </a:r>
            <a:endParaRPr lang="en-US" sz="1765" dirty="0">
              <a:solidFill>
                <a:srgbClr val="000000"/>
              </a:solidFill>
              <a:highlight>
                <a:srgbClr val="FFFFFF"/>
              </a:highlight>
            </a:endParaRPr>
          </a:p>
          <a:p>
            <a:r>
              <a:rPr lang="en-US" sz="1765" dirty="0">
                <a:solidFill>
                  <a:srgbClr val="0000FF"/>
                </a:solidFill>
                <a:highlight>
                  <a:srgbClr val="FFFFFF"/>
                </a:highlight>
              </a:rPr>
              <a:t>	&lt;</a:t>
            </a:r>
            <a:r>
              <a:rPr lang="en-US" sz="1765" dirty="0" err="1">
                <a:solidFill>
                  <a:srgbClr val="A31515"/>
                </a:solidFill>
                <a:highlight>
                  <a:srgbClr val="FFFFFF"/>
                </a:highlight>
              </a:rPr>
              <a:t>VisualState</a:t>
            </a:r>
            <a:r>
              <a:rPr lang="en-US" sz="1765" dirty="0">
                <a:solidFill>
                  <a:srgbClr val="0000FF"/>
                </a:solidFill>
                <a:highlight>
                  <a:srgbClr val="FFFFFF"/>
                </a:highlight>
              </a:rPr>
              <a:t>&gt;</a:t>
            </a:r>
          </a:p>
          <a:p>
            <a:r>
              <a:rPr lang="en-US" sz="1765" dirty="0">
                <a:solidFill>
                  <a:srgbClr val="0000FF"/>
                </a:solidFill>
                <a:highlight>
                  <a:srgbClr val="FFFFFF"/>
                </a:highlight>
              </a:rPr>
              <a:t>		&lt;</a:t>
            </a:r>
            <a:r>
              <a:rPr lang="en-US" sz="1765" dirty="0" err="1">
                <a:solidFill>
                  <a:srgbClr val="A31515"/>
                </a:solidFill>
                <a:highlight>
                  <a:srgbClr val="FFFFFF"/>
                </a:highlight>
              </a:rPr>
              <a:t>VisualState.StateTriggers</a:t>
            </a:r>
            <a:r>
              <a:rPr lang="en-US" sz="1765" dirty="0">
                <a:solidFill>
                  <a:srgbClr val="0000FF"/>
                </a:solidFill>
                <a:highlight>
                  <a:srgbClr val="FFFFFF"/>
                </a:highlight>
              </a:rPr>
              <a:t>&gt;</a:t>
            </a:r>
            <a:endParaRPr lang="en-US" sz="1765" dirty="0">
              <a:solidFill>
                <a:srgbClr val="000000"/>
              </a:solidFill>
              <a:highlight>
                <a:srgbClr val="FFFFFF"/>
              </a:highlight>
            </a:endParaRPr>
          </a:p>
          <a:p>
            <a:r>
              <a:rPr lang="en-US" sz="1765" dirty="0">
                <a:solidFill>
                  <a:srgbClr val="0000FF"/>
                </a:solidFill>
                <a:highlight>
                  <a:srgbClr val="FFFFFF"/>
                </a:highlight>
              </a:rPr>
              <a:t>			&lt;</a:t>
            </a:r>
            <a:r>
              <a:rPr lang="en-US" sz="1765" dirty="0" err="1">
                <a:solidFill>
                  <a:srgbClr val="A31515"/>
                </a:solidFill>
                <a:highlight>
                  <a:srgbClr val="FFFFFF"/>
                </a:highlight>
              </a:rPr>
              <a:t>triggers</a:t>
            </a:r>
            <a:r>
              <a:rPr lang="en-US" sz="1765" dirty="0" err="1">
                <a:solidFill>
                  <a:srgbClr val="0000FF"/>
                </a:solidFill>
                <a:highlight>
                  <a:srgbClr val="FFFFFF"/>
                </a:highlight>
              </a:rPr>
              <a:t>:</a:t>
            </a:r>
            <a:r>
              <a:rPr lang="en-US" sz="1765" dirty="0" err="1">
                <a:solidFill>
                  <a:srgbClr val="A31515"/>
                </a:solidFill>
                <a:highlight>
                  <a:srgbClr val="FFFFFF"/>
                </a:highlight>
              </a:rPr>
              <a:t>InputTypeTrigger</a:t>
            </a:r>
            <a:r>
              <a:rPr lang="en-US" sz="1765" dirty="0">
                <a:solidFill>
                  <a:srgbClr val="FF0000"/>
                </a:solidFill>
                <a:highlight>
                  <a:srgbClr val="FFFFFF"/>
                </a:highlight>
              </a:rPr>
              <a:t> </a:t>
            </a:r>
            <a:r>
              <a:rPr lang="en-US" sz="1765" dirty="0" err="1">
                <a:solidFill>
                  <a:srgbClr val="FF0000"/>
                </a:solidFill>
                <a:highlight>
                  <a:srgbClr val="FFFFFF"/>
                </a:highlight>
              </a:rPr>
              <a:t>TargetElement</a:t>
            </a:r>
            <a:r>
              <a:rPr lang="en-US" sz="1765" dirty="0">
                <a:solidFill>
                  <a:srgbClr val="0000FF"/>
                </a:solidFill>
                <a:highlight>
                  <a:srgbClr val="FFFFFF"/>
                </a:highlight>
              </a:rPr>
              <a:t>="{</a:t>
            </a:r>
            <a:r>
              <a:rPr lang="en-US" sz="1765" dirty="0" err="1">
                <a:solidFill>
                  <a:srgbClr val="A31515"/>
                </a:solidFill>
                <a:highlight>
                  <a:srgbClr val="FFFFFF"/>
                </a:highlight>
              </a:rPr>
              <a:t>x</a:t>
            </a:r>
            <a:r>
              <a:rPr lang="en-US" sz="1765" dirty="0" err="1">
                <a:solidFill>
                  <a:srgbClr val="0000FF"/>
                </a:solidFill>
                <a:highlight>
                  <a:srgbClr val="FFFFFF"/>
                </a:highlight>
              </a:rPr>
              <a:t>:</a:t>
            </a:r>
            <a:r>
              <a:rPr lang="en-US" sz="1765" dirty="0" err="1">
                <a:solidFill>
                  <a:srgbClr val="A31515"/>
                </a:solidFill>
                <a:highlight>
                  <a:srgbClr val="FFFFFF"/>
                </a:highlight>
              </a:rPr>
              <a:t>Bind</a:t>
            </a:r>
            <a:r>
              <a:rPr lang="en-US" sz="1765" dirty="0">
                <a:solidFill>
                  <a:srgbClr val="FF0000"/>
                </a:solidFill>
                <a:highlight>
                  <a:srgbClr val="FFFFFF"/>
                </a:highlight>
              </a:rPr>
              <a:t> </a:t>
            </a:r>
            <a:r>
              <a:rPr lang="en-US" sz="1765" dirty="0" err="1">
                <a:solidFill>
                  <a:srgbClr val="FF0000"/>
                </a:solidFill>
                <a:highlight>
                  <a:srgbClr val="FFFFFF"/>
                </a:highlight>
              </a:rPr>
              <a:t>ActivityList</a:t>
            </a:r>
            <a:r>
              <a:rPr lang="en-US" sz="1765" dirty="0">
                <a:solidFill>
                  <a:srgbClr val="0000FF"/>
                </a:solidFill>
                <a:highlight>
                  <a:srgbClr val="FFFFFF"/>
                </a:highlight>
              </a:rPr>
              <a:t>}"</a:t>
            </a:r>
            <a:r>
              <a:rPr lang="en-US" sz="1765" dirty="0">
                <a:solidFill>
                  <a:srgbClr val="FF0000"/>
                </a:solidFill>
                <a:highlight>
                  <a:srgbClr val="FFFFFF"/>
                </a:highlight>
              </a:rPr>
              <a:t> 					</a:t>
            </a:r>
            <a:r>
              <a:rPr lang="en-US" sz="1765" dirty="0" err="1">
                <a:solidFill>
                  <a:srgbClr val="FF0000"/>
                </a:solidFill>
                <a:highlight>
                  <a:srgbClr val="FFFFFF"/>
                </a:highlight>
              </a:rPr>
              <a:t>PointerType</a:t>
            </a:r>
            <a:r>
              <a:rPr lang="en-US" sz="1765" dirty="0">
                <a:solidFill>
                  <a:srgbClr val="0000FF"/>
                </a:solidFill>
                <a:highlight>
                  <a:srgbClr val="FFFFFF"/>
                </a:highlight>
              </a:rPr>
              <a:t>="Touch" /&gt;</a:t>
            </a:r>
            <a:endParaRPr lang="en-US" sz="1765" dirty="0">
              <a:solidFill>
                <a:srgbClr val="000000"/>
              </a:solidFill>
              <a:highlight>
                <a:srgbClr val="FFFFFF"/>
              </a:highlight>
            </a:endParaRPr>
          </a:p>
          <a:p>
            <a:r>
              <a:rPr lang="en-US" sz="1765" dirty="0">
                <a:solidFill>
                  <a:srgbClr val="0000FF"/>
                </a:solidFill>
                <a:highlight>
                  <a:srgbClr val="FFFFFF"/>
                </a:highlight>
              </a:rPr>
              <a:t>			&lt;</a:t>
            </a:r>
            <a:r>
              <a:rPr lang="en-US" sz="1765" dirty="0" err="1">
                <a:solidFill>
                  <a:srgbClr val="A31515"/>
                </a:solidFill>
                <a:highlight>
                  <a:srgbClr val="FFFFFF"/>
                </a:highlight>
              </a:rPr>
              <a:t>triggers</a:t>
            </a:r>
            <a:r>
              <a:rPr lang="en-US" sz="1765" dirty="0" err="1">
                <a:solidFill>
                  <a:srgbClr val="0000FF"/>
                </a:solidFill>
                <a:highlight>
                  <a:srgbClr val="FFFFFF"/>
                </a:highlight>
              </a:rPr>
              <a:t>:</a:t>
            </a:r>
            <a:r>
              <a:rPr lang="en-US" sz="1765" dirty="0" err="1">
                <a:solidFill>
                  <a:srgbClr val="A31515"/>
                </a:solidFill>
                <a:highlight>
                  <a:srgbClr val="FFFFFF"/>
                </a:highlight>
              </a:rPr>
              <a:t>InputTypeTrigger</a:t>
            </a:r>
            <a:r>
              <a:rPr lang="en-US" sz="1765" dirty="0">
                <a:solidFill>
                  <a:srgbClr val="FF0000"/>
                </a:solidFill>
                <a:highlight>
                  <a:srgbClr val="FFFFFF"/>
                </a:highlight>
              </a:rPr>
              <a:t> </a:t>
            </a:r>
            <a:r>
              <a:rPr lang="en-US" sz="1765" dirty="0" err="1">
                <a:solidFill>
                  <a:srgbClr val="FF0000"/>
                </a:solidFill>
                <a:highlight>
                  <a:srgbClr val="FFFFFF"/>
                </a:highlight>
              </a:rPr>
              <a:t>TargetElement</a:t>
            </a:r>
            <a:r>
              <a:rPr lang="en-US" sz="1765" dirty="0">
                <a:solidFill>
                  <a:srgbClr val="0000FF"/>
                </a:solidFill>
                <a:highlight>
                  <a:srgbClr val="FFFFFF"/>
                </a:highlight>
              </a:rPr>
              <a:t>="{</a:t>
            </a:r>
            <a:r>
              <a:rPr lang="en-US" sz="1765" dirty="0" err="1">
                <a:solidFill>
                  <a:srgbClr val="A31515"/>
                </a:solidFill>
                <a:highlight>
                  <a:srgbClr val="FFFFFF"/>
                </a:highlight>
              </a:rPr>
              <a:t>x</a:t>
            </a:r>
            <a:r>
              <a:rPr lang="en-US" sz="1765" dirty="0" err="1">
                <a:solidFill>
                  <a:srgbClr val="0000FF"/>
                </a:solidFill>
                <a:highlight>
                  <a:srgbClr val="FFFFFF"/>
                </a:highlight>
              </a:rPr>
              <a:t>:</a:t>
            </a:r>
            <a:r>
              <a:rPr lang="en-US" sz="1765" dirty="0" err="1">
                <a:solidFill>
                  <a:srgbClr val="A31515"/>
                </a:solidFill>
                <a:highlight>
                  <a:srgbClr val="FFFFFF"/>
                </a:highlight>
              </a:rPr>
              <a:t>Bind</a:t>
            </a:r>
            <a:r>
              <a:rPr lang="en-US" sz="1765" dirty="0">
                <a:solidFill>
                  <a:srgbClr val="FF0000"/>
                </a:solidFill>
                <a:highlight>
                  <a:srgbClr val="FFFFFF"/>
                </a:highlight>
              </a:rPr>
              <a:t> </a:t>
            </a:r>
            <a:r>
              <a:rPr lang="en-US" sz="1765" dirty="0" err="1">
                <a:solidFill>
                  <a:srgbClr val="FF0000"/>
                </a:solidFill>
                <a:highlight>
                  <a:srgbClr val="FFFFFF"/>
                </a:highlight>
              </a:rPr>
              <a:t>ActivityList</a:t>
            </a:r>
            <a:r>
              <a:rPr lang="en-US" sz="1765" dirty="0">
                <a:solidFill>
                  <a:srgbClr val="0000FF"/>
                </a:solidFill>
                <a:highlight>
                  <a:srgbClr val="FFFFFF"/>
                </a:highlight>
              </a:rPr>
              <a:t>}"</a:t>
            </a:r>
            <a:r>
              <a:rPr lang="en-US" sz="1765" dirty="0">
                <a:solidFill>
                  <a:srgbClr val="FF0000"/>
                </a:solidFill>
                <a:highlight>
                  <a:srgbClr val="FFFFFF"/>
                </a:highlight>
              </a:rPr>
              <a:t> 					</a:t>
            </a:r>
            <a:r>
              <a:rPr lang="en-US" sz="1765" dirty="0" err="1">
                <a:solidFill>
                  <a:srgbClr val="FF0000"/>
                </a:solidFill>
                <a:highlight>
                  <a:srgbClr val="FFFFFF"/>
                </a:highlight>
              </a:rPr>
              <a:t>PointerType</a:t>
            </a:r>
            <a:r>
              <a:rPr lang="en-US" sz="1765" dirty="0">
                <a:solidFill>
                  <a:srgbClr val="0000FF"/>
                </a:solidFill>
                <a:highlight>
                  <a:srgbClr val="FFFFFF"/>
                </a:highlight>
              </a:rPr>
              <a:t>="Pen" /&gt;</a:t>
            </a:r>
            <a:endParaRPr lang="en-US" sz="1765" dirty="0">
              <a:solidFill>
                <a:srgbClr val="000000"/>
              </a:solidFill>
              <a:highlight>
                <a:srgbClr val="FFFFFF"/>
              </a:highlight>
            </a:endParaRPr>
          </a:p>
          <a:p>
            <a:r>
              <a:rPr lang="en-US" sz="1765" dirty="0">
                <a:solidFill>
                  <a:srgbClr val="0000FF"/>
                </a:solidFill>
                <a:highlight>
                  <a:srgbClr val="FFFFFF"/>
                </a:highlight>
              </a:rPr>
              <a:t>		&lt;/</a:t>
            </a:r>
            <a:r>
              <a:rPr lang="en-US" sz="1765" dirty="0" err="1">
                <a:solidFill>
                  <a:srgbClr val="A31515"/>
                </a:solidFill>
                <a:highlight>
                  <a:srgbClr val="FFFFFF"/>
                </a:highlight>
              </a:rPr>
              <a:t>VisualState.StateTriggers</a:t>
            </a:r>
            <a:r>
              <a:rPr lang="en-US" sz="1765" dirty="0">
                <a:solidFill>
                  <a:srgbClr val="0000FF"/>
                </a:solidFill>
                <a:highlight>
                  <a:srgbClr val="FFFFFF"/>
                </a:highlight>
              </a:rPr>
              <a:t>&gt;</a:t>
            </a:r>
            <a:endParaRPr lang="en-US" sz="1765" dirty="0">
              <a:solidFill>
                <a:srgbClr val="000000"/>
              </a:solidFill>
              <a:highlight>
                <a:srgbClr val="FFFFFF"/>
              </a:highlight>
            </a:endParaRPr>
          </a:p>
          <a:p>
            <a:r>
              <a:rPr lang="en-US" sz="1765" dirty="0">
                <a:solidFill>
                  <a:srgbClr val="0000FF"/>
                </a:solidFill>
                <a:highlight>
                  <a:srgbClr val="FFFFFF"/>
                </a:highlight>
              </a:rPr>
              <a:t>		&lt;</a:t>
            </a:r>
            <a:r>
              <a:rPr lang="en-US" sz="1765" dirty="0" err="1">
                <a:solidFill>
                  <a:srgbClr val="A31515"/>
                </a:solidFill>
                <a:highlight>
                  <a:srgbClr val="FFFFFF"/>
                </a:highlight>
              </a:rPr>
              <a:t>VisualState.Setters</a:t>
            </a:r>
            <a:r>
              <a:rPr lang="en-US" sz="1765" dirty="0">
                <a:solidFill>
                  <a:srgbClr val="0000FF"/>
                </a:solidFill>
                <a:highlight>
                  <a:srgbClr val="FFFFFF"/>
                </a:highlight>
              </a:rPr>
              <a:t>&gt;</a:t>
            </a:r>
            <a:endParaRPr lang="en-US" sz="1765" dirty="0">
              <a:solidFill>
                <a:srgbClr val="000000"/>
              </a:solidFill>
              <a:highlight>
                <a:srgbClr val="FFFFFF"/>
              </a:highlight>
            </a:endParaRPr>
          </a:p>
          <a:p>
            <a:r>
              <a:rPr lang="en-US" sz="1765" dirty="0">
                <a:solidFill>
                  <a:srgbClr val="0000FF"/>
                </a:solidFill>
                <a:highlight>
                  <a:srgbClr val="FFFFFF"/>
                </a:highlight>
              </a:rPr>
              <a:t>			&lt;</a:t>
            </a:r>
            <a:r>
              <a:rPr lang="en-US" sz="1765" dirty="0">
                <a:solidFill>
                  <a:srgbClr val="A31515"/>
                </a:solidFill>
                <a:highlight>
                  <a:srgbClr val="FFFFFF"/>
                </a:highlight>
              </a:rPr>
              <a:t>Setter</a:t>
            </a:r>
            <a:r>
              <a:rPr lang="en-US" sz="1765" dirty="0">
                <a:solidFill>
                  <a:srgbClr val="FF0000"/>
                </a:solidFill>
                <a:highlight>
                  <a:srgbClr val="FFFFFF"/>
                </a:highlight>
              </a:rPr>
              <a:t> Target</a:t>
            </a:r>
            <a:r>
              <a:rPr lang="en-US" sz="1765" dirty="0">
                <a:solidFill>
                  <a:srgbClr val="0000FF"/>
                </a:solidFill>
                <a:highlight>
                  <a:srgbClr val="FFFFFF"/>
                </a:highlight>
              </a:rPr>
              <a:t>="</a:t>
            </a:r>
            <a:r>
              <a:rPr lang="en-US" sz="1765" dirty="0" err="1">
                <a:solidFill>
                  <a:srgbClr val="0000FF"/>
                </a:solidFill>
                <a:highlight>
                  <a:srgbClr val="FFFFFF"/>
                </a:highlight>
              </a:rPr>
              <a:t>GoToTopButton.Visibility</a:t>
            </a:r>
            <a:r>
              <a:rPr lang="en-US" sz="1765" dirty="0">
                <a:solidFill>
                  <a:srgbClr val="0000FF"/>
                </a:solidFill>
                <a:highlight>
                  <a:srgbClr val="FFFFFF"/>
                </a:highlight>
              </a:rPr>
              <a:t>"</a:t>
            </a:r>
            <a:r>
              <a:rPr lang="en-US" sz="1765" dirty="0">
                <a:solidFill>
                  <a:srgbClr val="FF0000"/>
                </a:solidFill>
                <a:highlight>
                  <a:srgbClr val="FFFFFF"/>
                </a:highlight>
              </a:rPr>
              <a:t> Value</a:t>
            </a:r>
            <a:r>
              <a:rPr lang="en-US" sz="1765" dirty="0">
                <a:solidFill>
                  <a:srgbClr val="0000FF"/>
                </a:solidFill>
                <a:highlight>
                  <a:srgbClr val="FFFFFF"/>
                </a:highlight>
              </a:rPr>
              <a:t>="Visible" /&gt;</a:t>
            </a:r>
            <a:endParaRPr lang="en-US" sz="1765" dirty="0">
              <a:solidFill>
                <a:srgbClr val="000000"/>
              </a:solidFill>
              <a:highlight>
                <a:srgbClr val="FFFFFF"/>
              </a:highlight>
            </a:endParaRPr>
          </a:p>
          <a:p>
            <a:r>
              <a:rPr lang="en-US" sz="1765" dirty="0">
                <a:solidFill>
                  <a:srgbClr val="0000FF"/>
                </a:solidFill>
                <a:highlight>
                  <a:srgbClr val="FFFFFF"/>
                </a:highlight>
              </a:rPr>
              <a:t>		&lt;/</a:t>
            </a:r>
            <a:r>
              <a:rPr lang="en-US" sz="1765" dirty="0" err="1">
                <a:solidFill>
                  <a:srgbClr val="A31515"/>
                </a:solidFill>
                <a:highlight>
                  <a:srgbClr val="FFFFFF"/>
                </a:highlight>
              </a:rPr>
              <a:t>VisualState.Setters</a:t>
            </a:r>
            <a:r>
              <a:rPr lang="en-US" sz="1765" dirty="0">
                <a:solidFill>
                  <a:srgbClr val="0000FF"/>
                </a:solidFill>
                <a:highlight>
                  <a:srgbClr val="FFFFFF"/>
                </a:highlight>
              </a:rPr>
              <a:t>&gt;</a:t>
            </a:r>
          </a:p>
          <a:p>
            <a:r>
              <a:rPr lang="en-US" sz="1765" dirty="0">
                <a:solidFill>
                  <a:srgbClr val="0000FF"/>
                </a:solidFill>
                <a:highlight>
                  <a:srgbClr val="FFFFFF"/>
                </a:highlight>
              </a:rPr>
              <a:t>	&lt;/</a:t>
            </a:r>
            <a:r>
              <a:rPr lang="en-US" sz="1765" dirty="0" err="1">
                <a:solidFill>
                  <a:srgbClr val="A31515"/>
                </a:solidFill>
                <a:highlight>
                  <a:srgbClr val="FFFFFF"/>
                </a:highlight>
              </a:rPr>
              <a:t>VisualState</a:t>
            </a:r>
            <a:r>
              <a:rPr lang="en-US" sz="1765" dirty="0">
                <a:solidFill>
                  <a:srgbClr val="0000FF"/>
                </a:solidFill>
                <a:highlight>
                  <a:srgbClr val="FFFFFF"/>
                </a:highlight>
              </a:rPr>
              <a:t>&gt;</a:t>
            </a:r>
          </a:p>
          <a:p>
            <a:r>
              <a:rPr lang="en-US" sz="1765" dirty="0">
                <a:solidFill>
                  <a:srgbClr val="0000FF"/>
                </a:solidFill>
                <a:highlight>
                  <a:srgbClr val="FFFFFF"/>
                </a:highlight>
              </a:rPr>
              <a:t>&lt;/</a:t>
            </a:r>
            <a:r>
              <a:rPr lang="en-US" sz="1765" dirty="0" err="1">
                <a:solidFill>
                  <a:srgbClr val="A31515"/>
                </a:solidFill>
                <a:highlight>
                  <a:srgbClr val="FFFFFF"/>
                </a:highlight>
              </a:rPr>
              <a:t>VisualStateGroup</a:t>
            </a:r>
            <a:r>
              <a:rPr lang="en-US" sz="1765" dirty="0">
                <a:solidFill>
                  <a:srgbClr val="0000FF"/>
                </a:solidFill>
                <a:highlight>
                  <a:srgbClr val="FFFFFF"/>
                </a:highlight>
              </a:rPr>
              <a:t>&gt;</a:t>
            </a:r>
            <a:endParaRPr lang="en-US" sz="1765" dirty="0">
              <a:solidFill>
                <a:srgbClr val="000000"/>
              </a:solidFill>
              <a:highlight>
                <a:srgbClr val="FFFFFF"/>
              </a:highlight>
            </a:endParaRPr>
          </a:p>
        </p:txBody>
      </p:sp>
      <p:sp>
        <p:nvSpPr>
          <p:cNvPr id="2" name="Title 1"/>
          <p:cNvSpPr>
            <a:spLocks noGrp="1"/>
          </p:cNvSpPr>
          <p:nvPr>
            <p:ph type="title"/>
          </p:nvPr>
        </p:nvSpPr>
        <p:spPr/>
        <p:txBody>
          <a:bodyPr/>
          <a:lstStyle/>
          <a:p>
            <a:r>
              <a:rPr lang="en-US" dirty="0" err="1" smtClean="0"/>
              <a:t>Uso</a:t>
            </a:r>
            <a:r>
              <a:rPr lang="en-US" dirty="0" smtClean="0"/>
              <a:t> de Custom Trigger</a:t>
            </a:r>
            <a:endParaRPr lang="en-US" dirty="0"/>
          </a:p>
        </p:txBody>
      </p:sp>
      <p:sp>
        <p:nvSpPr>
          <p:cNvPr id="4" name="Rectangle 3"/>
          <p:cNvSpPr/>
          <p:nvPr/>
        </p:nvSpPr>
        <p:spPr bwMode="auto">
          <a:xfrm>
            <a:off x="190545" y="940265"/>
            <a:ext cx="7993121" cy="731782"/>
          </a:xfrm>
          <a:prstGeom prst="rect">
            <a:avLst/>
          </a:prstGeom>
          <a:solidFill>
            <a:srgbClr val="FFFF00">
              <a:alpha val="10196"/>
            </a:srgbClr>
          </a:solid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016824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69239" y="1189495"/>
            <a:ext cx="11653523" cy="4081887"/>
          </a:xfrm>
        </p:spPr>
        <p:txBody>
          <a:bodyPr/>
          <a:lstStyle/>
          <a:p>
            <a:r>
              <a:rPr lang="en-US" dirty="0" smtClean="0">
                <a:solidFill>
                  <a:schemeClr val="tx1">
                    <a:lumMod val="50000"/>
                  </a:schemeClr>
                </a:solidFill>
              </a:rPr>
              <a:t>La </a:t>
            </a:r>
            <a:r>
              <a:rPr lang="en-US" dirty="0" err="1" smtClean="0">
                <a:solidFill>
                  <a:schemeClr val="tx1">
                    <a:lumMod val="50000"/>
                  </a:schemeClr>
                </a:solidFill>
              </a:rPr>
              <a:t>lógica</a:t>
            </a:r>
            <a:r>
              <a:rPr lang="en-US" dirty="0" smtClean="0">
                <a:solidFill>
                  <a:schemeClr val="tx1">
                    <a:lumMod val="50000"/>
                  </a:schemeClr>
                </a:solidFill>
              </a:rPr>
              <a:t> </a:t>
            </a:r>
            <a:r>
              <a:rPr lang="en-US" dirty="0" err="1" smtClean="0">
                <a:solidFill>
                  <a:schemeClr val="tx1">
                    <a:lumMod val="50000"/>
                  </a:schemeClr>
                </a:solidFill>
              </a:rPr>
              <a:t>es</a:t>
            </a:r>
            <a:r>
              <a:rPr lang="en-US" dirty="0" smtClean="0">
                <a:solidFill>
                  <a:schemeClr val="tx1">
                    <a:lumMod val="50000"/>
                  </a:schemeClr>
                </a:solidFill>
              </a:rPr>
              <a:t> custom</a:t>
            </a:r>
          </a:p>
          <a:p>
            <a:r>
              <a:rPr lang="en-US" dirty="0" smtClean="0">
                <a:solidFill>
                  <a:schemeClr val="tx1">
                    <a:lumMod val="50000"/>
                  </a:schemeClr>
                </a:solidFill>
              </a:rPr>
              <a:t>Se </a:t>
            </a:r>
            <a:r>
              <a:rPr lang="en-US" dirty="0" err="1" smtClean="0">
                <a:solidFill>
                  <a:schemeClr val="tx1">
                    <a:lumMod val="50000"/>
                  </a:schemeClr>
                </a:solidFill>
              </a:rPr>
              <a:t>pueden</a:t>
            </a:r>
            <a:r>
              <a:rPr lang="en-US" dirty="0" smtClean="0">
                <a:solidFill>
                  <a:schemeClr val="tx1">
                    <a:lumMod val="50000"/>
                  </a:schemeClr>
                </a:solidFill>
              </a:rPr>
              <a:t> combiner </a:t>
            </a:r>
            <a:r>
              <a:rPr lang="en-US" dirty="0" err="1" smtClean="0">
                <a:solidFill>
                  <a:schemeClr val="tx1">
                    <a:lumMod val="50000"/>
                  </a:schemeClr>
                </a:solidFill>
              </a:rPr>
              <a:t>varios</a:t>
            </a:r>
            <a:r>
              <a:rPr lang="en-US" dirty="0" smtClean="0">
                <a:solidFill>
                  <a:schemeClr val="tx1">
                    <a:lumMod val="50000"/>
                  </a:schemeClr>
                </a:solidFill>
              </a:rPr>
              <a:t> Triggers</a:t>
            </a:r>
          </a:p>
          <a:p>
            <a:r>
              <a:rPr lang="en-US" dirty="0" smtClean="0">
                <a:solidFill>
                  <a:schemeClr val="tx1">
                    <a:lumMod val="50000"/>
                  </a:schemeClr>
                </a:solidFill>
              </a:rPr>
              <a:t>Se </a:t>
            </a:r>
            <a:r>
              <a:rPr lang="en-US" dirty="0" err="1" smtClean="0">
                <a:solidFill>
                  <a:schemeClr val="tx1">
                    <a:lumMod val="50000"/>
                  </a:schemeClr>
                </a:solidFill>
              </a:rPr>
              <a:t>pueden</a:t>
            </a:r>
            <a:r>
              <a:rPr lang="en-US" dirty="0" smtClean="0">
                <a:solidFill>
                  <a:schemeClr val="tx1">
                    <a:lumMod val="50000"/>
                  </a:schemeClr>
                </a:solidFill>
              </a:rPr>
              <a:t> utilizer </a:t>
            </a:r>
            <a:r>
              <a:rPr lang="en-US" dirty="0" err="1" smtClean="0">
                <a:solidFill>
                  <a:schemeClr val="tx1">
                    <a:lumMod val="50000"/>
                  </a:schemeClr>
                </a:solidFill>
              </a:rPr>
              <a:t>otras</a:t>
            </a:r>
            <a:r>
              <a:rPr lang="en-US" dirty="0" smtClean="0">
                <a:solidFill>
                  <a:schemeClr val="tx1">
                    <a:lumMod val="50000"/>
                  </a:schemeClr>
                </a:solidFill>
              </a:rPr>
              <a:t> </a:t>
            </a:r>
            <a:r>
              <a:rPr lang="en-US" dirty="0" err="1" smtClean="0">
                <a:solidFill>
                  <a:schemeClr val="tx1">
                    <a:lumMod val="50000"/>
                  </a:schemeClr>
                </a:solidFill>
              </a:rPr>
              <a:t>opciones</a:t>
            </a:r>
            <a:r>
              <a:rPr lang="en-US" dirty="0" smtClean="0">
                <a:solidFill>
                  <a:schemeClr val="tx1">
                    <a:lumMod val="50000"/>
                  </a:schemeClr>
                </a:solidFill>
              </a:rPr>
              <a:t> </a:t>
            </a:r>
            <a:r>
              <a:rPr lang="en-US" dirty="0" err="1" smtClean="0">
                <a:solidFill>
                  <a:schemeClr val="tx1">
                    <a:lumMod val="50000"/>
                  </a:schemeClr>
                </a:solidFill>
              </a:rPr>
              <a:t>dentro</a:t>
            </a:r>
            <a:r>
              <a:rPr lang="en-US" dirty="0" smtClean="0">
                <a:solidFill>
                  <a:schemeClr val="tx1">
                    <a:lumMod val="50000"/>
                  </a:schemeClr>
                </a:solidFill>
              </a:rPr>
              <a:t> del Trigger </a:t>
            </a:r>
            <a:r>
              <a:rPr lang="en-US" dirty="0" err="1" smtClean="0">
                <a:solidFill>
                  <a:schemeClr val="tx1">
                    <a:lumMod val="50000"/>
                  </a:schemeClr>
                </a:solidFill>
              </a:rPr>
              <a:t>como</a:t>
            </a:r>
            <a:r>
              <a:rPr lang="en-US" dirty="0" smtClean="0">
                <a:solidFill>
                  <a:schemeClr val="tx1">
                    <a:lumMod val="50000"/>
                  </a:schemeClr>
                </a:solidFill>
              </a:rPr>
              <a:t> x:Defer</a:t>
            </a:r>
            <a:endParaRPr lang="en-US" dirty="0"/>
          </a:p>
          <a:p>
            <a:r>
              <a:rPr lang="en-US" sz="3137" dirty="0"/>
              <a:t>https://github.com/Microsoft/Windows-universal-samples/tree/master/xaml_statetriggers</a:t>
            </a:r>
            <a:endParaRPr lang="en-US" dirty="0" smtClean="0"/>
          </a:p>
        </p:txBody>
      </p:sp>
      <p:sp>
        <p:nvSpPr>
          <p:cNvPr id="2" name="Title 1"/>
          <p:cNvSpPr>
            <a:spLocks noGrp="1"/>
          </p:cNvSpPr>
          <p:nvPr>
            <p:ph type="title"/>
          </p:nvPr>
        </p:nvSpPr>
        <p:spPr/>
        <p:txBody>
          <a:bodyPr/>
          <a:lstStyle/>
          <a:p>
            <a:r>
              <a:rPr lang="en-US" dirty="0" err="1" smtClean="0"/>
              <a:t>Crear</a:t>
            </a:r>
            <a:r>
              <a:rPr lang="en-US" dirty="0" smtClean="0"/>
              <a:t> Custom Triggers</a:t>
            </a:r>
            <a:endParaRPr lang="en-US" dirty="0"/>
          </a:p>
        </p:txBody>
      </p:sp>
    </p:spTree>
    <p:extLst>
      <p:ext uri="{BB962C8B-B14F-4D97-AF65-F5344CB8AC3E}">
        <p14:creationId xmlns:p14="http://schemas.microsoft.com/office/powerpoint/2010/main" val="19723185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b="0" dirty="0" smtClean="0"/>
              <a:t>Custom Triggers</a:t>
            </a:r>
            <a:endParaRPr lang="en-US" b="0" dirty="0"/>
          </a:p>
        </p:txBody>
      </p:sp>
      <p:sp>
        <p:nvSpPr>
          <p:cNvPr id="3" name="Content Placeholder 2"/>
          <p:cNvSpPr>
            <a:spLocks noGrp="1"/>
          </p:cNvSpPr>
          <p:nvPr>
            <p:ph sz="quarter" idx="4294967295"/>
          </p:nvPr>
        </p:nvSpPr>
        <p:spPr>
          <a:xfrm>
            <a:off x="10158413" y="6378575"/>
            <a:ext cx="1639887" cy="323850"/>
          </a:xfrm>
        </p:spPr>
        <p:txBody>
          <a:bodyPr/>
          <a:lstStyle/>
          <a:p>
            <a:endParaRPr lang="en-US" dirty="0"/>
          </a:p>
        </p:txBody>
      </p:sp>
      <p:sp>
        <p:nvSpPr>
          <p:cNvPr id="2" name="TextBox 1"/>
          <p:cNvSpPr txBox="1"/>
          <p:nvPr/>
        </p:nvSpPr>
        <p:spPr>
          <a:xfrm>
            <a:off x="11222089" y="6387102"/>
            <a:ext cx="684162" cy="470898"/>
          </a:xfrm>
          <a:prstGeom prst="rect">
            <a:avLst/>
          </a:prstGeom>
          <a:noFill/>
        </p:spPr>
        <p:txBody>
          <a:bodyPr wrap="none" lIns="137160" tIns="109728" rIns="137160" bIns="109728" rtlCol="0">
            <a:spAutoFit/>
          </a:bodyPr>
          <a:lstStyle/>
          <a:p>
            <a:pPr>
              <a:lnSpc>
                <a:spcPct val="90000"/>
              </a:lnSpc>
              <a:spcBef>
                <a:spcPts val="600"/>
              </a:spcBef>
            </a:pPr>
            <a:r>
              <a:rPr lang="en-US" dirty="0" smtClean="0">
                <a:solidFill>
                  <a:schemeClr val="bg2"/>
                </a:solidFill>
              </a:rPr>
              <a:t>3:50</a:t>
            </a:r>
          </a:p>
        </p:txBody>
      </p:sp>
    </p:spTree>
    <p:extLst>
      <p:ext uri="{BB962C8B-B14F-4D97-AF65-F5344CB8AC3E}">
        <p14:creationId xmlns:p14="http://schemas.microsoft.com/office/powerpoint/2010/main" val="2030275711"/>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Nuevos</a:t>
            </a:r>
            <a:r>
              <a:rPr lang="en-US" dirty="0" smtClean="0"/>
              <a:t> </a:t>
            </a:r>
            <a:r>
              <a:rPr lang="en-US" dirty="0" err="1" smtClean="0"/>
              <a:t>controles</a:t>
            </a:r>
            <a:r>
              <a:rPr lang="en-US" dirty="0" smtClean="0"/>
              <a:t> XAML</a:t>
            </a:r>
            <a:endParaRPr lang="en-US" dirty="0"/>
          </a:p>
        </p:txBody>
      </p:sp>
    </p:spTree>
    <p:extLst>
      <p:ext uri="{BB962C8B-B14F-4D97-AF65-F5344CB8AC3E}">
        <p14:creationId xmlns:p14="http://schemas.microsoft.com/office/powerpoint/2010/main" val="2752938289"/>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p:cNvGrpSpPr/>
          <p:nvPr/>
        </p:nvGrpSpPr>
        <p:grpSpPr>
          <a:xfrm>
            <a:off x="463639" y="3296992"/>
            <a:ext cx="11190199" cy="2222862"/>
            <a:chOff x="463639" y="3296992"/>
            <a:chExt cx="11190199" cy="2222862"/>
          </a:xfrm>
        </p:grpSpPr>
        <p:sp>
          <p:nvSpPr>
            <p:cNvPr id="8" name="Rectangle 7"/>
            <p:cNvSpPr/>
            <p:nvPr/>
          </p:nvSpPr>
          <p:spPr>
            <a:xfrm>
              <a:off x="10348913" y="3296992"/>
              <a:ext cx="1304925" cy="516726"/>
            </a:xfrm>
            <a:prstGeom prst="rect">
              <a:avLst/>
            </a:prstGeom>
            <a:ln>
              <a:noFill/>
            </a:ln>
          </p:spPr>
          <p:style>
            <a:lnRef idx="3">
              <a:schemeClr val="lt1"/>
            </a:lnRef>
            <a:fillRef idx="1">
              <a:schemeClr val="accent3"/>
            </a:fillRef>
            <a:effectRef idx="1">
              <a:schemeClr val="accent3"/>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
          <p:nvSpPr>
            <p:cNvPr id="17" name="Rectangle 16"/>
            <p:cNvSpPr/>
            <p:nvPr/>
          </p:nvSpPr>
          <p:spPr>
            <a:xfrm>
              <a:off x="463639" y="3746500"/>
              <a:ext cx="11190199" cy="1773354"/>
            </a:xfrm>
            <a:prstGeom prst="rect">
              <a:avLst/>
            </a:prstGeom>
            <a:ln>
              <a:noFill/>
            </a:ln>
          </p:spPr>
          <p:style>
            <a:lnRef idx="3">
              <a:schemeClr val="lt1"/>
            </a:lnRef>
            <a:fillRef idx="1">
              <a:schemeClr val="accent3"/>
            </a:fillRef>
            <a:effectRef idx="1">
              <a:schemeClr val="accent3"/>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a:r>
                <a:rPr lang="en-GB" sz="3200" b="1" dirty="0">
                  <a:latin typeface="+mj-lt"/>
                </a:rPr>
                <a:t>Relative Panel </a:t>
              </a:r>
              <a:r>
                <a:rPr lang="en-GB" sz="3200" b="1" dirty="0" err="1" smtClean="0">
                  <a:latin typeface="+mj-lt"/>
                </a:rPr>
                <a:t>es</a:t>
              </a:r>
              <a:r>
                <a:rPr lang="en-GB" sz="3200" b="1" dirty="0" smtClean="0">
                  <a:latin typeface="+mj-lt"/>
                </a:rPr>
                <a:t> un control de Layout XAML. </a:t>
              </a:r>
              <a:r>
                <a:rPr lang="en-GB" sz="3200" b="1" dirty="0" err="1" smtClean="0">
                  <a:latin typeface="+mj-lt"/>
                </a:rPr>
                <a:t>Posiciona</a:t>
              </a:r>
              <a:r>
                <a:rPr lang="en-GB" sz="3200" b="1" dirty="0" smtClean="0">
                  <a:latin typeface="+mj-lt"/>
                </a:rPr>
                <a:t> los </a:t>
              </a:r>
              <a:r>
                <a:rPr lang="en-GB" sz="3200" b="1" dirty="0" err="1" smtClean="0">
                  <a:latin typeface="+mj-lt"/>
                </a:rPr>
                <a:t>elementos</a:t>
              </a:r>
              <a:r>
                <a:rPr lang="en-GB" sz="3200" b="1" dirty="0" smtClean="0">
                  <a:latin typeface="+mj-lt"/>
                </a:rPr>
                <a:t> </a:t>
              </a:r>
              <a:r>
                <a:rPr lang="en-GB" sz="3200" b="1" dirty="0" err="1" smtClean="0">
                  <a:latin typeface="+mj-lt"/>
                </a:rPr>
                <a:t>estableciendo</a:t>
              </a:r>
              <a:r>
                <a:rPr lang="en-GB" sz="3200" b="1" dirty="0" smtClean="0">
                  <a:latin typeface="+mj-lt"/>
                </a:rPr>
                <a:t> </a:t>
              </a:r>
              <a:r>
                <a:rPr lang="en-GB" sz="3200" b="1" dirty="0" err="1" smtClean="0">
                  <a:latin typeface="+mj-lt"/>
                </a:rPr>
                <a:t>relaciones</a:t>
              </a:r>
              <a:r>
                <a:rPr lang="en-GB" sz="3200" b="1" dirty="0" smtClean="0">
                  <a:latin typeface="+mj-lt"/>
                </a:rPr>
                <a:t> entre </a:t>
              </a:r>
              <a:r>
                <a:rPr lang="en-GB" sz="3200" b="1" dirty="0" err="1" smtClean="0">
                  <a:latin typeface="+mj-lt"/>
                </a:rPr>
                <a:t>ellos</a:t>
              </a:r>
              <a:r>
                <a:rPr lang="en-GB" sz="3200" b="1" dirty="0" smtClean="0">
                  <a:latin typeface="+mj-lt"/>
                </a:rPr>
                <a:t>.</a:t>
              </a:r>
              <a:endParaRPr lang="en-GB" sz="3200" b="1" dirty="0">
                <a:latin typeface="+mj-lt"/>
              </a:endParaRPr>
            </a:p>
          </p:txBody>
        </p:sp>
      </p:grpSp>
      <p:sp>
        <p:nvSpPr>
          <p:cNvPr id="3" name="Title 2"/>
          <p:cNvSpPr>
            <a:spLocks noGrp="1"/>
          </p:cNvSpPr>
          <p:nvPr>
            <p:ph type="title"/>
          </p:nvPr>
        </p:nvSpPr>
        <p:spPr/>
        <p:txBody>
          <a:bodyPr/>
          <a:lstStyle/>
          <a:p>
            <a:r>
              <a:rPr lang="en-US" dirty="0" err="1" smtClean="0"/>
              <a:t>Introducción</a:t>
            </a:r>
            <a:r>
              <a:rPr lang="en-US" dirty="0" smtClean="0"/>
              <a:t> al panel Relative Panel</a:t>
            </a:r>
            <a:endParaRPr lang="en-US" dirty="0"/>
          </a:p>
        </p:txBody>
      </p:sp>
      <p:graphicFrame>
        <p:nvGraphicFramePr>
          <p:cNvPr id="7" name="Diagram 6"/>
          <p:cNvGraphicFramePr/>
          <p:nvPr>
            <p:extLst/>
          </p:nvPr>
        </p:nvGraphicFramePr>
        <p:xfrm>
          <a:off x="485106" y="1442435"/>
          <a:ext cx="11170274" cy="207349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2202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up)">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6469463" y="1078157"/>
            <a:ext cx="5337589" cy="483928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
        <p:nvSpPr>
          <p:cNvPr id="4" name="Title 3"/>
          <p:cNvSpPr>
            <a:spLocks noGrp="1"/>
          </p:cNvSpPr>
          <p:nvPr>
            <p:ph type="title"/>
          </p:nvPr>
        </p:nvSpPr>
        <p:spPr/>
        <p:txBody>
          <a:bodyPr/>
          <a:lstStyle/>
          <a:p>
            <a:r>
              <a:rPr lang="en-US" smtClean="0"/>
              <a:t>Relative Panel</a:t>
            </a:r>
            <a:endParaRPr lang="en-US" dirty="0"/>
          </a:p>
        </p:txBody>
      </p:sp>
      <p:sp>
        <p:nvSpPr>
          <p:cNvPr id="5" name="Text Placeholder 4"/>
          <p:cNvSpPr>
            <a:spLocks noGrp="1"/>
          </p:cNvSpPr>
          <p:nvPr>
            <p:ph type="body" sz="quarter" idx="10"/>
          </p:nvPr>
        </p:nvSpPr>
        <p:spPr/>
        <p:txBody>
          <a:bodyPr/>
          <a:lstStyle/>
          <a:p>
            <a:r>
              <a:rPr lang="en-US" dirty="0" err="1" smtClean="0"/>
              <a:t>Adaptativo</a:t>
            </a:r>
            <a:endParaRPr lang="en-US" dirty="0" smtClean="0"/>
          </a:p>
          <a:p>
            <a:pPr lvl="1"/>
            <a:r>
              <a:rPr lang="en-US" dirty="0" err="1" smtClean="0"/>
              <a:t>Relativo</a:t>
            </a:r>
            <a:r>
              <a:rPr lang="en-US" dirty="0" smtClean="0"/>
              <a:t> al Panel</a:t>
            </a:r>
          </a:p>
          <a:p>
            <a:pPr lvl="1"/>
            <a:r>
              <a:rPr lang="en-US" dirty="0" err="1" smtClean="0"/>
              <a:t>Relativo</a:t>
            </a:r>
            <a:r>
              <a:rPr lang="en-US" dirty="0" smtClean="0"/>
              <a:t> a </a:t>
            </a:r>
            <a:r>
              <a:rPr lang="en-US" dirty="0" err="1" smtClean="0"/>
              <a:t>controles</a:t>
            </a:r>
            <a:r>
              <a:rPr lang="en-US" dirty="0" smtClean="0"/>
              <a:t> “</a:t>
            </a:r>
            <a:r>
              <a:rPr lang="en-US" dirty="0" err="1" smtClean="0"/>
              <a:t>hermanos</a:t>
            </a:r>
            <a:r>
              <a:rPr lang="en-US" dirty="0" smtClean="0"/>
              <a:t>”</a:t>
            </a:r>
          </a:p>
          <a:p>
            <a:r>
              <a:rPr lang="en-US" dirty="0" err="1" smtClean="0"/>
              <a:t>Simplifica</a:t>
            </a:r>
            <a:r>
              <a:rPr lang="en-US" dirty="0" smtClean="0"/>
              <a:t> </a:t>
            </a:r>
            <a:r>
              <a:rPr lang="en-US" dirty="0" err="1" smtClean="0"/>
              <a:t>nuestro</a:t>
            </a:r>
            <a:r>
              <a:rPr lang="en-US" dirty="0" smtClean="0"/>
              <a:t> XAML</a:t>
            </a:r>
          </a:p>
          <a:p>
            <a:pPr lvl="1"/>
            <a:r>
              <a:rPr lang="en-US" dirty="0" err="1" smtClean="0"/>
              <a:t>Simplifica</a:t>
            </a:r>
            <a:r>
              <a:rPr lang="en-US" dirty="0" smtClean="0"/>
              <a:t> el </a:t>
            </a:r>
            <a:r>
              <a:rPr lang="en-US" dirty="0" err="1" smtClean="0"/>
              <a:t>árbol</a:t>
            </a:r>
            <a:r>
              <a:rPr lang="en-US" dirty="0" smtClean="0"/>
              <a:t> visual</a:t>
            </a:r>
          </a:p>
          <a:p>
            <a:pPr lvl="1"/>
            <a:r>
              <a:rPr lang="en-US" dirty="0" err="1" smtClean="0"/>
              <a:t>Simplifica</a:t>
            </a:r>
            <a:r>
              <a:rPr lang="en-US" dirty="0" smtClean="0"/>
              <a:t> los </a:t>
            </a:r>
            <a:r>
              <a:rPr lang="en-US" dirty="0" err="1" smtClean="0"/>
              <a:t>estados</a:t>
            </a:r>
            <a:r>
              <a:rPr lang="en-US" dirty="0" smtClean="0"/>
              <a:t> </a:t>
            </a:r>
            <a:r>
              <a:rPr lang="en-US" dirty="0" err="1" smtClean="0"/>
              <a:t>visuales</a:t>
            </a:r>
            <a:endParaRPr lang="en-US" dirty="0"/>
          </a:p>
        </p:txBody>
      </p:sp>
      <p:pic>
        <p:nvPicPr>
          <p:cNvPr id="6" name="Picture 5"/>
          <p:cNvPicPr>
            <a:picLocks noChangeAspect="1"/>
          </p:cNvPicPr>
          <p:nvPr/>
        </p:nvPicPr>
        <p:blipFill>
          <a:blip r:embed="rId2"/>
          <a:stretch>
            <a:fillRect/>
          </a:stretch>
        </p:blipFill>
        <p:spPr>
          <a:xfrm>
            <a:off x="6463528" y="1204913"/>
            <a:ext cx="5343525" cy="4476750"/>
          </a:xfrm>
          <a:prstGeom prst="rect">
            <a:avLst/>
          </a:prstGeom>
        </p:spPr>
      </p:pic>
    </p:spTree>
    <p:extLst>
      <p:ext uri="{BB962C8B-B14F-4D97-AF65-F5344CB8AC3E}">
        <p14:creationId xmlns:p14="http://schemas.microsoft.com/office/powerpoint/2010/main" val="2067873582"/>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Alineación</a:t>
            </a:r>
            <a:r>
              <a:rPr lang="en-US" dirty="0" smtClean="0"/>
              <a:t> con el Panel</a:t>
            </a:r>
            <a:endParaRPr lang="en-US" dirty="0"/>
          </a:p>
        </p:txBody>
      </p:sp>
      <p:sp>
        <p:nvSpPr>
          <p:cNvPr id="18" name="Content Placeholder 17"/>
          <p:cNvSpPr>
            <a:spLocks noGrp="1"/>
          </p:cNvSpPr>
          <p:nvPr>
            <p:ph sz="quarter" idx="15"/>
          </p:nvPr>
        </p:nvSpPr>
        <p:spPr/>
        <p:txBody>
          <a:bodyPr anchor="ctr" anchorCtr="0"/>
          <a:lstStyle/>
          <a:p>
            <a:pPr lvl="0">
              <a:lnSpc>
                <a:spcPct val="100000"/>
              </a:lnSpc>
              <a:spcBef>
                <a:spcPts val="0"/>
              </a:spcBef>
            </a:pPr>
            <a:r>
              <a:rPr lang="en-US" sz="1800" b="0" smtClean="0">
                <a:solidFill>
                  <a:srgbClr val="0000FF"/>
                </a:solidFill>
                <a:highlight>
                  <a:srgbClr val="FFFFFF"/>
                </a:highlight>
                <a:latin typeface="Consolas" panose="020B0609020204030204" pitchFamily="49" charset="0"/>
              </a:rPr>
              <a:t>&lt;</a:t>
            </a:r>
            <a:r>
              <a:rPr lang="en-US" sz="1800" b="0" smtClean="0">
                <a:solidFill>
                  <a:srgbClr val="A31515"/>
                </a:solidFill>
                <a:highlight>
                  <a:srgbClr val="FFFFFF"/>
                </a:highlight>
                <a:latin typeface="Consolas" panose="020B0609020204030204" pitchFamily="49" charset="0"/>
              </a:rPr>
              <a:t>RelativePanel</a:t>
            </a:r>
            <a:r>
              <a:rPr lang="en-US" sz="1800" b="0" smtClean="0">
                <a:solidFill>
                  <a:srgbClr val="0000FF"/>
                </a:solidFill>
                <a:highlight>
                  <a:srgbClr val="FFFFFF"/>
                </a:highlight>
                <a:latin typeface="Consolas" panose="020B0609020204030204" pitchFamily="49" charset="0"/>
              </a:rPr>
              <a:t>&gt;</a:t>
            </a:r>
            <a:endParaRPr lang="en-US" sz="1800" b="0" smtClean="0">
              <a:solidFill>
                <a:srgbClr val="000000"/>
              </a:solidFill>
              <a:highlight>
                <a:srgbClr val="FFFFFF"/>
              </a:highlight>
              <a:latin typeface="Consolas" panose="020B0609020204030204" pitchFamily="49" charset="0"/>
            </a:endParaRPr>
          </a:p>
          <a:p>
            <a:pPr lvl="0">
              <a:lnSpc>
                <a:spcPct val="100000"/>
              </a:lnSpc>
              <a:spcBef>
                <a:spcPts val="0"/>
              </a:spcBef>
            </a:pPr>
            <a:endParaRPr lang="en-US" sz="1800" b="0" smtClean="0">
              <a:solidFill>
                <a:srgbClr val="000000"/>
              </a:solidFill>
              <a:highlight>
                <a:srgbClr val="FFFFFF"/>
              </a:highlight>
              <a:latin typeface="Consolas" panose="020B0609020204030204" pitchFamily="49" charset="0"/>
            </a:endParaRPr>
          </a:p>
          <a:p>
            <a:pPr lvl="0">
              <a:lnSpc>
                <a:spcPct val="100000"/>
              </a:lnSpc>
              <a:spcBef>
                <a:spcPts val="0"/>
              </a:spcBef>
            </a:pPr>
            <a:r>
              <a:rPr lang="en-US" sz="1800" b="0" smtClean="0">
                <a:solidFill>
                  <a:srgbClr val="000000"/>
                </a:solidFill>
                <a:highlight>
                  <a:srgbClr val="FFFFFF"/>
                </a:highlight>
                <a:latin typeface="Consolas" panose="020B0609020204030204" pitchFamily="49" charset="0"/>
              </a:rPr>
              <a:t>    </a:t>
            </a:r>
            <a:r>
              <a:rPr lang="en-US" sz="1800" b="0" smtClean="0">
                <a:solidFill>
                  <a:srgbClr val="0000FF"/>
                </a:solidFill>
                <a:highlight>
                  <a:srgbClr val="FFFFFF"/>
                </a:highlight>
                <a:latin typeface="Consolas" panose="020B0609020204030204" pitchFamily="49" charset="0"/>
              </a:rPr>
              <a:t>&lt;</a:t>
            </a:r>
            <a:r>
              <a:rPr lang="en-US" sz="1800" b="0" smtClean="0">
                <a:solidFill>
                  <a:srgbClr val="A31515"/>
                </a:solidFill>
                <a:highlight>
                  <a:srgbClr val="FFFFFF"/>
                </a:highlight>
                <a:latin typeface="Consolas" panose="020B0609020204030204" pitchFamily="49" charset="0"/>
              </a:rPr>
              <a:t>Rectangle</a:t>
            </a:r>
            <a:r>
              <a:rPr lang="en-US" sz="1800" b="0" smtClean="0">
                <a:solidFill>
                  <a:srgbClr val="FF0000"/>
                </a:solidFill>
                <a:highlight>
                  <a:srgbClr val="FFFFFF"/>
                </a:highlight>
                <a:latin typeface="Consolas" panose="020B0609020204030204" pitchFamily="49" charset="0"/>
              </a:rPr>
              <a:t> x</a:t>
            </a:r>
            <a:r>
              <a:rPr lang="en-US" sz="1800" b="0" smtClean="0">
                <a:solidFill>
                  <a:srgbClr val="0000FF"/>
                </a:solidFill>
                <a:highlight>
                  <a:srgbClr val="FFFFFF"/>
                </a:highlight>
                <a:latin typeface="Consolas" panose="020B0609020204030204" pitchFamily="49" charset="0"/>
              </a:rPr>
              <a:t>:</a:t>
            </a:r>
            <a:r>
              <a:rPr lang="en-US" sz="1800" b="0" smtClean="0">
                <a:solidFill>
                  <a:srgbClr val="FF0000"/>
                </a:solidFill>
                <a:highlight>
                  <a:srgbClr val="FFFFFF"/>
                </a:highlight>
                <a:latin typeface="Consolas" panose="020B0609020204030204" pitchFamily="49" charset="0"/>
              </a:rPr>
              <a:t>Name</a:t>
            </a:r>
            <a:r>
              <a:rPr lang="en-US" sz="1800" b="0" smtClean="0">
                <a:solidFill>
                  <a:srgbClr val="0000FF"/>
                </a:solidFill>
                <a:highlight>
                  <a:srgbClr val="FFFFFF"/>
                </a:highlight>
                <a:latin typeface="Consolas" panose="020B0609020204030204" pitchFamily="49" charset="0"/>
              </a:rPr>
              <a:t>="RedRect" </a:t>
            </a:r>
            <a:br>
              <a:rPr lang="en-US" sz="1800" b="0" smtClean="0">
                <a:solidFill>
                  <a:srgbClr val="0000FF"/>
                </a:solidFill>
                <a:highlight>
                  <a:srgbClr val="FFFFFF"/>
                </a:highlight>
                <a:latin typeface="Consolas" panose="020B0609020204030204" pitchFamily="49" charset="0"/>
              </a:rPr>
            </a:br>
            <a:r>
              <a:rPr lang="en-US" sz="1800" b="0" smtClean="0">
                <a:solidFill>
                  <a:srgbClr val="0000FF"/>
                </a:solidFill>
                <a:highlight>
                  <a:srgbClr val="FFFFFF"/>
                </a:highlight>
                <a:latin typeface="Consolas" panose="020B0609020204030204" pitchFamily="49" charset="0"/>
              </a:rPr>
              <a:t>	</a:t>
            </a:r>
            <a:r>
              <a:rPr lang="en-US" sz="1800" b="0" smtClean="0">
                <a:solidFill>
                  <a:srgbClr val="FF0000"/>
                </a:solidFill>
                <a:highlight>
                  <a:srgbClr val="FFFFFF"/>
                </a:highlight>
                <a:latin typeface="Consolas" panose="020B0609020204030204" pitchFamily="49" charset="0"/>
              </a:rPr>
              <a:t>Height</a:t>
            </a:r>
            <a:r>
              <a:rPr lang="en-US" sz="1800" b="0" smtClean="0">
                <a:solidFill>
                  <a:srgbClr val="0000FF"/>
                </a:solidFill>
                <a:highlight>
                  <a:srgbClr val="FFFFFF"/>
                </a:highlight>
                <a:latin typeface="Consolas" panose="020B0609020204030204" pitchFamily="49" charset="0"/>
              </a:rPr>
              <a:t>="100"</a:t>
            </a:r>
            <a:r>
              <a:rPr lang="en-US" sz="1800" b="0" smtClean="0">
                <a:solidFill>
                  <a:srgbClr val="FF0000"/>
                </a:solidFill>
                <a:highlight>
                  <a:srgbClr val="FFFFFF"/>
                </a:highlight>
                <a:latin typeface="Consolas" panose="020B0609020204030204" pitchFamily="49" charset="0"/>
              </a:rPr>
              <a:t> Width</a:t>
            </a:r>
            <a:r>
              <a:rPr lang="en-US" sz="1800" b="0" smtClean="0">
                <a:solidFill>
                  <a:srgbClr val="0000FF"/>
                </a:solidFill>
                <a:highlight>
                  <a:srgbClr val="FFFFFF"/>
                </a:highlight>
                <a:latin typeface="Consolas" panose="020B0609020204030204" pitchFamily="49" charset="0"/>
              </a:rPr>
              <a:t>="100"</a:t>
            </a:r>
            <a:r>
              <a:rPr lang="en-US" sz="1800" b="0" smtClean="0">
                <a:solidFill>
                  <a:srgbClr val="FF0000"/>
                </a:solidFill>
                <a:highlight>
                  <a:srgbClr val="FFFFFF"/>
                </a:highlight>
                <a:latin typeface="Consolas" panose="020B0609020204030204" pitchFamily="49" charset="0"/>
              </a:rPr>
              <a:t> Fill</a:t>
            </a:r>
            <a:r>
              <a:rPr lang="en-US" sz="1800" b="0" smtClean="0">
                <a:solidFill>
                  <a:srgbClr val="0000FF"/>
                </a:solidFill>
                <a:highlight>
                  <a:srgbClr val="FFFFFF"/>
                </a:highlight>
                <a:latin typeface="Consolas" panose="020B0609020204030204" pitchFamily="49" charset="0"/>
              </a:rPr>
              <a:t>="Red"</a:t>
            </a:r>
            <a:endParaRPr lang="en-US" sz="1800" b="0" smtClean="0">
              <a:solidFill>
                <a:srgbClr val="000000"/>
              </a:solidFill>
              <a:highlight>
                <a:srgbClr val="FFFFFF"/>
              </a:highlight>
              <a:latin typeface="Consolas" panose="020B0609020204030204" pitchFamily="49" charset="0"/>
            </a:endParaRPr>
          </a:p>
          <a:p>
            <a:pPr lvl="0">
              <a:lnSpc>
                <a:spcPct val="100000"/>
              </a:lnSpc>
              <a:spcBef>
                <a:spcPts val="0"/>
              </a:spcBef>
            </a:pPr>
            <a:r>
              <a:rPr lang="en-US" sz="1800" b="0" smtClean="0">
                <a:solidFill>
                  <a:srgbClr val="000000"/>
                </a:solidFill>
                <a:highlight>
                  <a:srgbClr val="FFFFFF"/>
                </a:highlight>
                <a:latin typeface="Consolas" panose="020B0609020204030204" pitchFamily="49" charset="0"/>
              </a:rPr>
              <a:t>              </a:t>
            </a:r>
            <a:r>
              <a:rPr lang="en-US" sz="1800" b="0" smtClean="0">
                <a:solidFill>
                  <a:srgbClr val="FF0000"/>
                </a:solidFill>
                <a:highlight>
                  <a:srgbClr val="FFFFFF"/>
                </a:highlight>
                <a:latin typeface="Consolas" panose="020B0609020204030204" pitchFamily="49" charset="0"/>
              </a:rPr>
              <a:t> 	RelativePanel.AlignHorizontalCenterWithPanel</a:t>
            </a:r>
            <a:r>
              <a:rPr lang="en-US" sz="1800" b="0" smtClean="0">
                <a:solidFill>
                  <a:srgbClr val="0000FF"/>
                </a:solidFill>
                <a:highlight>
                  <a:srgbClr val="FFFFFF"/>
                </a:highlight>
                <a:latin typeface="Consolas" panose="020B0609020204030204" pitchFamily="49" charset="0"/>
              </a:rPr>
              <a:t>="True"</a:t>
            </a:r>
            <a:br>
              <a:rPr lang="en-US" sz="1800" b="0" smtClean="0">
                <a:solidFill>
                  <a:srgbClr val="0000FF"/>
                </a:solidFill>
                <a:highlight>
                  <a:srgbClr val="FFFFFF"/>
                </a:highlight>
                <a:latin typeface="Consolas" panose="020B0609020204030204" pitchFamily="49" charset="0"/>
              </a:rPr>
            </a:br>
            <a:r>
              <a:rPr lang="en-US" sz="1800" b="0" smtClean="0">
                <a:solidFill>
                  <a:srgbClr val="0000FF"/>
                </a:solidFill>
                <a:highlight>
                  <a:srgbClr val="FFFFFF"/>
                </a:highlight>
                <a:latin typeface="Consolas" panose="020B0609020204030204" pitchFamily="49" charset="0"/>
              </a:rPr>
              <a:t>	</a:t>
            </a:r>
            <a:r>
              <a:rPr lang="en-US" sz="1800" b="0" smtClean="0">
                <a:solidFill>
                  <a:srgbClr val="FF0000"/>
                </a:solidFill>
                <a:highlight>
                  <a:srgbClr val="FFFFFF"/>
                </a:highlight>
                <a:latin typeface="Consolas" panose="020B0609020204030204" pitchFamily="49" charset="0"/>
              </a:rPr>
              <a:t>RelativePanel.AlignVerticalCenterWithPanel</a:t>
            </a:r>
            <a:r>
              <a:rPr lang="en-US" sz="1800" b="0" smtClean="0">
                <a:solidFill>
                  <a:srgbClr val="0000FF"/>
                </a:solidFill>
                <a:highlight>
                  <a:srgbClr val="FFFFFF"/>
                </a:highlight>
                <a:latin typeface="Consolas" panose="020B0609020204030204" pitchFamily="49" charset="0"/>
              </a:rPr>
              <a:t>="True" /&gt;</a:t>
            </a:r>
            <a:endParaRPr lang="en-US" sz="1800" b="0" smtClean="0">
              <a:solidFill>
                <a:srgbClr val="000000"/>
              </a:solidFill>
              <a:highlight>
                <a:srgbClr val="FFFFFF"/>
              </a:highlight>
              <a:latin typeface="Consolas" panose="020B0609020204030204" pitchFamily="49" charset="0"/>
            </a:endParaRPr>
          </a:p>
          <a:p>
            <a:pPr lvl="0">
              <a:lnSpc>
                <a:spcPct val="100000"/>
              </a:lnSpc>
              <a:spcBef>
                <a:spcPts val="0"/>
              </a:spcBef>
            </a:pPr>
            <a:endParaRPr lang="en-US" sz="1800" b="0" smtClean="0">
              <a:solidFill>
                <a:srgbClr val="000000"/>
              </a:solidFill>
              <a:highlight>
                <a:srgbClr val="FFFFFF"/>
              </a:highlight>
              <a:latin typeface="Consolas" panose="020B0609020204030204" pitchFamily="49" charset="0"/>
            </a:endParaRPr>
          </a:p>
          <a:p>
            <a:pPr lvl="0">
              <a:lnSpc>
                <a:spcPct val="100000"/>
              </a:lnSpc>
              <a:spcBef>
                <a:spcPts val="0"/>
              </a:spcBef>
            </a:pPr>
            <a:r>
              <a:rPr lang="en-US" sz="1800" b="0" smtClean="0">
                <a:solidFill>
                  <a:srgbClr val="000000"/>
                </a:solidFill>
                <a:highlight>
                  <a:srgbClr val="FFFFFF"/>
                </a:highlight>
                <a:latin typeface="Consolas" panose="020B0609020204030204" pitchFamily="49" charset="0"/>
              </a:rPr>
              <a:t>    </a:t>
            </a:r>
            <a:r>
              <a:rPr lang="en-US" sz="1800" b="0" smtClean="0">
                <a:solidFill>
                  <a:srgbClr val="0000FF"/>
                </a:solidFill>
                <a:highlight>
                  <a:srgbClr val="FFFFFF"/>
                </a:highlight>
                <a:latin typeface="Consolas" panose="020B0609020204030204" pitchFamily="49" charset="0"/>
              </a:rPr>
              <a:t>&lt;</a:t>
            </a:r>
            <a:r>
              <a:rPr lang="en-US" sz="1800" b="0" smtClean="0">
                <a:solidFill>
                  <a:srgbClr val="A31515"/>
                </a:solidFill>
                <a:highlight>
                  <a:srgbClr val="FFFFFF"/>
                </a:highlight>
                <a:latin typeface="Consolas" panose="020B0609020204030204" pitchFamily="49" charset="0"/>
              </a:rPr>
              <a:t>Rectangle</a:t>
            </a:r>
            <a:r>
              <a:rPr lang="en-US" sz="1800" b="0" smtClean="0">
                <a:solidFill>
                  <a:srgbClr val="FF0000"/>
                </a:solidFill>
                <a:highlight>
                  <a:srgbClr val="FFFFFF"/>
                </a:highlight>
                <a:latin typeface="Consolas" panose="020B0609020204030204" pitchFamily="49" charset="0"/>
              </a:rPr>
              <a:t> x</a:t>
            </a:r>
            <a:r>
              <a:rPr lang="en-US" sz="1800" b="0" smtClean="0">
                <a:solidFill>
                  <a:srgbClr val="0000FF"/>
                </a:solidFill>
                <a:highlight>
                  <a:srgbClr val="FFFFFF"/>
                </a:highlight>
                <a:latin typeface="Consolas" panose="020B0609020204030204" pitchFamily="49" charset="0"/>
              </a:rPr>
              <a:t>:</a:t>
            </a:r>
            <a:r>
              <a:rPr lang="en-US" sz="1800" b="0" smtClean="0">
                <a:solidFill>
                  <a:srgbClr val="FF0000"/>
                </a:solidFill>
                <a:highlight>
                  <a:srgbClr val="FFFFFF"/>
                </a:highlight>
                <a:latin typeface="Consolas" panose="020B0609020204030204" pitchFamily="49" charset="0"/>
              </a:rPr>
              <a:t>Name</a:t>
            </a:r>
            <a:r>
              <a:rPr lang="en-US" sz="1800" b="0" smtClean="0">
                <a:solidFill>
                  <a:srgbClr val="0000FF"/>
                </a:solidFill>
                <a:highlight>
                  <a:srgbClr val="FFFFFF"/>
                </a:highlight>
                <a:latin typeface="Consolas" panose="020B0609020204030204" pitchFamily="49" charset="0"/>
              </a:rPr>
              <a:t>="BlueRect" </a:t>
            </a:r>
            <a:br>
              <a:rPr lang="en-US" sz="1800" b="0" smtClean="0">
                <a:solidFill>
                  <a:srgbClr val="0000FF"/>
                </a:solidFill>
                <a:highlight>
                  <a:srgbClr val="FFFFFF"/>
                </a:highlight>
                <a:latin typeface="Consolas" panose="020B0609020204030204" pitchFamily="49" charset="0"/>
              </a:rPr>
            </a:br>
            <a:r>
              <a:rPr lang="en-US" sz="1800" b="0" smtClean="0">
                <a:solidFill>
                  <a:srgbClr val="0000FF"/>
                </a:solidFill>
                <a:highlight>
                  <a:srgbClr val="FFFFFF"/>
                </a:highlight>
                <a:latin typeface="Consolas" panose="020B0609020204030204" pitchFamily="49" charset="0"/>
              </a:rPr>
              <a:t>	</a:t>
            </a:r>
            <a:r>
              <a:rPr lang="en-US" sz="1800" b="0" smtClean="0">
                <a:solidFill>
                  <a:srgbClr val="FF0000"/>
                </a:solidFill>
                <a:highlight>
                  <a:srgbClr val="FFFFFF"/>
                </a:highlight>
                <a:latin typeface="Consolas" panose="020B0609020204030204" pitchFamily="49" charset="0"/>
              </a:rPr>
              <a:t>Height</a:t>
            </a:r>
            <a:r>
              <a:rPr lang="en-US" sz="1800" b="0" smtClean="0">
                <a:solidFill>
                  <a:srgbClr val="0000FF"/>
                </a:solidFill>
                <a:highlight>
                  <a:srgbClr val="FFFFFF"/>
                </a:highlight>
                <a:latin typeface="Consolas" panose="020B0609020204030204" pitchFamily="49" charset="0"/>
              </a:rPr>
              <a:t>="100"</a:t>
            </a:r>
            <a:r>
              <a:rPr lang="en-US" sz="1800" b="0" smtClean="0">
                <a:solidFill>
                  <a:srgbClr val="FF0000"/>
                </a:solidFill>
                <a:highlight>
                  <a:srgbClr val="FFFFFF"/>
                </a:highlight>
                <a:latin typeface="Consolas" panose="020B0609020204030204" pitchFamily="49" charset="0"/>
              </a:rPr>
              <a:t> Width</a:t>
            </a:r>
            <a:r>
              <a:rPr lang="en-US" sz="1800" b="0" smtClean="0">
                <a:solidFill>
                  <a:srgbClr val="0000FF"/>
                </a:solidFill>
                <a:highlight>
                  <a:srgbClr val="FFFFFF"/>
                </a:highlight>
                <a:latin typeface="Consolas" panose="020B0609020204030204" pitchFamily="49" charset="0"/>
              </a:rPr>
              <a:t>="200" </a:t>
            </a:r>
            <a:r>
              <a:rPr lang="en-US" sz="1800" b="0" smtClean="0">
                <a:solidFill>
                  <a:srgbClr val="FF0000"/>
                </a:solidFill>
                <a:highlight>
                  <a:srgbClr val="FFFFFF"/>
                </a:highlight>
                <a:latin typeface="Consolas" panose="020B0609020204030204" pitchFamily="49" charset="0"/>
              </a:rPr>
              <a:t>Fill</a:t>
            </a:r>
            <a:r>
              <a:rPr lang="en-US" sz="1800" b="0" smtClean="0">
                <a:solidFill>
                  <a:srgbClr val="0000FF"/>
                </a:solidFill>
                <a:highlight>
                  <a:srgbClr val="FFFFFF"/>
                </a:highlight>
                <a:latin typeface="Consolas" panose="020B0609020204030204" pitchFamily="49" charset="0"/>
              </a:rPr>
              <a:t>="Blue" /&gt;</a:t>
            </a:r>
            <a:endParaRPr lang="en-US" sz="1800" b="0" smtClean="0">
              <a:solidFill>
                <a:srgbClr val="000000"/>
              </a:solidFill>
              <a:highlight>
                <a:srgbClr val="FFFFFF"/>
              </a:highlight>
              <a:latin typeface="Consolas" panose="020B0609020204030204" pitchFamily="49" charset="0"/>
            </a:endParaRPr>
          </a:p>
          <a:p>
            <a:pPr lvl="0">
              <a:lnSpc>
                <a:spcPct val="100000"/>
              </a:lnSpc>
              <a:spcBef>
                <a:spcPts val="0"/>
              </a:spcBef>
            </a:pPr>
            <a:endParaRPr lang="en-US" sz="1800" b="0" smtClean="0">
              <a:solidFill>
                <a:srgbClr val="000000"/>
              </a:solidFill>
              <a:highlight>
                <a:srgbClr val="FFFFFF"/>
              </a:highlight>
              <a:latin typeface="Consolas" panose="020B0609020204030204" pitchFamily="49" charset="0"/>
            </a:endParaRPr>
          </a:p>
          <a:p>
            <a:pPr lvl="0">
              <a:lnSpc>
                <a:spcPct val="100000"/>
              </a:lnSpc>
              <a:spcBef>
                <a:spcPts val="0"/>
              </a:spcBef>
            </a:pPr>
            <a:r>
              <a:rPr lang="en-US" sz="1800" b="0" smtClean="0">
                <a:solidFill>
                  <a:srgbClr val="0000FF"/>
                </a:solidFill>
                <a:highlight>
                  <a:srgbClr val="FFFFFF"/>
                </a:highlight>
                <a:latin typeface="Consolas" panose="020B0609020204030204" pitchFamily="49" charset="0"/>
              </a:rPr>
              <a:t>&lt;/</a:t>
            </a:r>
            <a:r>
              <a:rPr lang="en-US" sz="1800" b="0" smtClean="0">
                <a:solidFill>
                  <a:srgbClr val="A31515"/>
                </a:solidFill>
                <a:highlight>
                  <a:srgbClr val="FFFFFF"/>
                </a:highlight>
                <a:latin typeface="Consolas" panose="020B0609020204030204" pitchFamily="49" charset="0"/>
              </a:rPr>
              <a:t>RelativePanel</a:t>
            </a:r>
            <a:r>
              <a:rPr lang="en-US" sz="1800" b="0" smtClean="0">
                <a:solidFill>
                  <a:srgbClr val="0000FF"/>
                </a:solidFill>
                <a:highlight>
                  <a:srgbClr val="FFFFFF"/>
                </a:highlight>
                <a:latin typeface="Consolas" panose="020B0609020204030204" pitchFamily="49" charset="0"/>
              </a:rPr>
              <a:t>&gt;</a:t>
            </a:r>
            <a:endParaRPr lang="en-US" sz="1800" b="0" dirty="0">
              <a:solidFill>
                <a:srgbClr val="000000"/>
              </a:solidFill>
              <a:highlight>
                <a:srgbClr val="FFFFFF"/>
              </a:highlight>
              <a:latin typeface="Consolas" panose="020B0609020204030204" pitchFamily="49" charset="0"/>
            </a:endParaRPr>
          </a:p>
        </p:txBody>
      </p:sp>
      <p:sp>
        <p:nvSpPr>
          <p:cNvPr id="6" name="Rectangle 5"/>
          <p:cNvSpPr/>
          <p:nvPr/>
        </p:nvSpPr>
        <p:spPr>
          <a:xfrm>
            <a:off x="178420" y="2531327"/>
            <a:ext cx="3746809" cy="292161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
        <p:nvSpPr>
          <p:cNvPr id="10" name="Rectangle 9"/>
          <p:cNvSpPr/>
          <p:nvPr/>
        </p:nvSpPr>
        <p:spPr>
          <a:xfrm>
            <a:off x="223024" y="2564781"/>
            <a:ext cx="2029968" cy="1014761"/>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
        <p:nvSpPr>
          <p:cNvPr id="11" name="Rectangle 10"/>
          <p:cNvSpPr/>
          <p:nvPr/>
        </p:nvSpPr>
        <p:spPr>
          <a:xfrm>
            <a:off x="1605776" y="3523785"/>
            <a:ext cx="1014761" cy="1014761"/>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
        <p:nvSpPr>
          <p:cNvPr id="7" name="Rectangle 6"/>
          <p:cNvSpPr/>
          <p:nvPr/>
        </p:nvSpPr>
        <p:spPr>
          <a:xfrm>
            <a:off x="4806980" y="3639654"/>
            <a:ext cx="6767986" cy="801784"/>
          </a:xfrm>
          <a:prstGeom prst="rect">
            <a:avLst/>
          </a:prstGeom>
          <a:solidFill>
            <a:srgbClr val="FFF1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Tree>
    <p:extLst>
      <p:ext uri="{BB962C8B-B14F-4D97-AF65-F5344CB8AC3E}">
        <p14:creationId xmlns:p14="http://schemas.microsoft.com/office/powerpoint/2010/main" val="2795870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sz="4400" dirty="0" err="1" smtClean="0"/>
              <a:t>Opciones</a:t>
            </a:r>
            <a:r>
              <a:rPr lang="en-US" sz="4400" dirty="0" smtClean="0"/>
              <a:t> de </a:t>
            </a:r>
            <a:r>
              <a:rPr lang="en-US" sz="4400" dirty="0" err="1" smtClean="0"/>
              <a:t>posición</a:t>
            </a:r>
            <a:r>
              <a:rPr lang="en-US" sz="4400" dirty="0" smtClean="0"/>
              <a:t> con </a:t>
            </a:r>
            <a:r>
              <a:rPr lang="en-US" sz="4400" dirty="0" err="1" smtClean="0"/>
              <a:t>respecto</a:t>
            </a:r>
            <a:r>
              <a:rPr lang="en-US" sz="4400" dirty="0" smtClean="0"/>
              <a:t> al Panel</a:t>
            </a:r>
            <a:endParaRPr lang="en-US" sz="4400" dirty="0"/>
          </a:p>
        </p:txBody>
      </p:sp>
      <p:sp>
        <p:nvSpPr>
          <p:cNvPr id="4" name="Text Placeholder 3"/>
          <p:cNvSpPr>
            <a:spLocks noGrp="1"/>
          </p:cNvSpPr>
          <p:nvPr>
            <p:ph type="body" sz="quarter" idx="10"/>
          </p:nvPr>
        </p:nvSpPr>
        <p:spPr/>
        <p:txBody>
          <a:bodyPr/>
          <a:lstStyle/>
          <a:p>
            <a:pPr lvl="0">
              <a:lnSpc>
                <a:spcPct val="150000"/>
              </a:lnSpc>
              <a:spcBef>
                <a:spcPts val="0"/>
              </a:spcBef>
            </a:pPr>
            <a:r>
              <a:rPr lang="en-US" sz="2800" b="0" smtClean="0">
                <a:solidFill>
                  <a:srgbClr val="000000"/>
                </a:solidFill>
                <a:highlight>
                  <a:srgbClr val="FFFFFF"/>
                </a:highlight>
                <a:latin typeface="Consolas" panose="020B0609020204030204" pitchFamily="49" charset="0"/>
              </a:rPr>
              <a:t> </a:t>
            </a:r>
            <a:r>
              <a:rPr lang="en-US" sz="2800" b="0" smtClean="0">
                <a:solidFill>
                  <a:schemeClr val="bg2"/>
                </a:solidFill>
                <a:highlight>
                  <a:srgbClr val="FFFFFF"/>
                </a:highlight>
                <a:latin typeface="Consolas" panose="020B0609020204030204" pitchFamily="49" charset="0"/>
              </a:rPr>
              <a:t>&lt;Rectangle Height="100" Width="100" Fill="Red"</a:t>
            </a:r>
          </a:p>
          <a:p>
            <a:pPr lvl="0">
              <a:lnSpc>
                <a:spcPct val="150000"/>
              </a:lnSpc>
              <a:spcBef>
                <a:spcPts val="0"/>
              </a:spcBef>
              <a:tabLst>
                <a:tab pos="1482725" algn="l"/>
              </a:tabLst>
            </a:pPr>
            <a:r>
              <a:rPr lang="en-US" sz="2800" b="0" smtClean="0">
                <a:highlight>
                  <a:srgbClr val="FFFFFF"/>
                </a:highlight>
                <a:latin typeface="Consolas" panose="020B0609020204030204" pitchFamily="49" charset="0"/>
              </a:rPr>
              <a:t>	RelativePanel.</a:t>
            </a:r>
            <a:r>
              <a:rPr lang="en-US" sz="2800" b="0" smtClean="0">
                <a:solidFill>
                  <a:srgbClr val="FF0000"/>
                </a:solidFill>
                <a:highlight>
                  <a:srgbClr val="FFFFFF"/>
                </a:highlight>
                <a:latin typeface="Consolas" panose="020B0609020204030204" pitchFamily="49" charset="0"/>
              </a:rPr>
              <a:t>AlignLeftWithPanel</a:t>
            </a:r>
            <a:r>
              <a:rPr lang="en-US" sz="2800" b="0" smtClean="0">
                <a:highlight>
                  <a:srgbClr val="FFFFFF"/>
                </a:highlight>
                <a:latin typeface="Consolas" panose="020B0609020204030204" pitchFamily="49" charset="0"/>
              </a:rPr>
              <a:t>="True" </a:t>
            </a:r>
            <a:r>
              <a:rPr lang="en-US" sz="2800" b="0" smtClean="0">
                <a:solidFill>
                  <a:schemeClr val="bg2"/>
                </a:solidFill>
                <a:highlight>
                  <a:srgbClr val="FFFFFF"/>
                </a:highlight>
                <a:latin typeface="Consolas" panose="020B0609020204030204" pitchFamily="49" charset="0"/>
              </a:rPr>
              <a:t>(default)</a:t>
            </a:r>
          </a:p>
          <a:p>
            <a:pPr lvl="0">
              <a:lnSpc>
                <a:spcPct val="150000"/>
              </a:lnSpc>
              <a:spcBef>
                <a:spcPts val="0"/>
              </a:spcBef>
              <a:tabLst>
                <a:tab pos="1482725" algn="l"/>
              </a:tabLst>
            </a:pPr>
            <a:r>
              <a:rPr lang="en-US" sz="2800" b="0" smtClean="0">
                <a:highlight>
                  <a:srgbClr val="FFFFFF"/>
                </a:highlight>
                <a:latin typeface="Consolas" panose="020B0609020204030204" pitchFamily="49" charset="0"/>
              </a:rPr>
              <a:t>	RelativePanel.</a:t>
            </a:r>
            <a:r>
              <a:rPr lang="en-US" sz="2800" b="0" smtClean="0">
                <a:solidFill>
                  <a:srgbClr val="FF0000"/>
                </a:solidFill>
                <a:highlight>
                  <a:srgbClr val="FFFFFF"/>
                </a:highlight>
                <a:latin typeface="Consolas" panose="020B0609020204030204" pitchFamily="49" charset="0"/>
              </a:rPr>
              <a:t>AlignRightWithPanel</a:t>
            </a:r>
            <a:r>
              <a:rPr lang="en-US" sz="2800" b="0" smtClean="0">
                <a:highlight>
                  <a:srgbClr val="FFFFFF"/>
                </a:highlight>
                <a:latin typeface="Consolas" panose="020B0609020204030204" pitchFamily="49" charset="0"/>
              </a:rPr>
              <a:t>="True"</a:t>
            </a:r>
          </a:p>
          <a:p>
            <a:pPr lvl="0">
              <a:lnSpc>
                <a:spcPct val="150000"/>
              </a:lnSpc>
              <a:spcBef>
                <a:spcPts val="0"/>
              </a:spcBef>
              <a:tabLst>
                <a:tab pos="1482725" algn="l"/>
              </a:tabLst>
            </a:pPr>
            <a:r>
              <a:rPr lang="en-US" sz="2800" b="0" smtClean="0">
                <a:highlight>
                  <a:srgbClr val="FFFFFF"/>
                </a:highlight>
                <a:latin typeface="Consolas" panose="020B0609020204030204" pitchFamily="49" charset="0"/>
              </a:rPr>
              <a:t>	RelativePanel.</a:t>
            </a:r>
            <a:r>
              <a:rPr lang="en-US" sz="2800" b="0" smtClean="0">
                <a:solidFill>
                  <a:srgbClr val="FF0000"/>
                </a:solidFill>
                <a:highlight>
                  <a:srgbClr val="FFFFFF"/>
                </a:highlight>
                <a:latin typeface="Consolas" panose="020B0609020204030204" pitchFamily="49" charset="0"/>
              </a:rPr>
              <a:t>AlignTopWithPanel</a:t>
            </a:r>
            <a:r>
              <a:rPr lang="en-US" sz="2800" b="0" smtClean="0">
                <a:highlight>
                  <a:srgbClr val="FFFFFF"/>
                </a:highlight>
                <a:latin typeface="Consolas" panose="020B0609020204030204" pitchFamily="49" charset="0"/>
              </a:rPr>
              <a:t>="True" </a:t>
            </a:r>
            <a:r>
              <a:rPr lang="en-US" sz="2800" b="0" smtClean="0">
                <a:solidFill>
                  <a:schemeClr val="bg2"/>
                </a:solidFill>
                <a:highlight>
                  <a:srgbClr val="FFFFFF"/>
                </a:highlight>
                <a:latin typeface="Consolas" panose="020B0609020204030204" pitchFamily="49" charset="0"/>
              </a:rPr>
              <a:t>(default)</a:t>
            </a:r>
          </a:p>
          <a:p>
            <a:pPr lvl="0">
              <a:lnSpc>
                <a:spcPct val="150000"/>
              </a:lnSpc>
              <a:spcBef>
                <a:spcPts val="0"/>
              </a:spcBef>
              <a:tabLst>
                <a:tab pos="1482725" algn="l"/>
              </a:tabLst>
            </a:pPr>
            <a:r>
              <a:rPr lang="en-US" sz="2800" b="0" smtClean="0">
                <a:highlight>
                  <a:srgbClr val="FFFFFF"/>
                </a:highlight>
                <a:latin typeface="Consolas" panose="020B0609020204030204" pitchFamily="49" charset="0"/>
              </a:rPr>
              <a:t>	RelativePanel.</a:t>
            </a:r>
            <a:r>
              <a:rPr lang="en-US" sz="2800" b="0" smtClean="0">
                <a:solidFill>
                  <a:srgbClr val="FF0000"/>
                </a:solidFill>
                <a:highlight>
                  <a:srgbClr val="FFFFFF"/>
                </a:highlight>
                <a:latin typeface="Consolas" panose="020B0609020204030204" pitchFamily="49" charset="0"/>
              </a:rPr>
              <a:t>AlignBottomWithPanel</a:t>
            </a:r>
            <a:r>
              <a:rPr lang="en-US" sz="2800" b="0" smtClean="0">
                <a:highlight>
                  <a:srgbClr val="FFFFFF"/>
                </a:highlight>
                <a:latin typeface="Consolas" panose="020B0609020204030204" pitchFamily="49" charset="0"/>
              </a:rPr>
              <a:t>="True"</a:t>
            </a:r>
          </a:p>
          <a:p>
            <a:pPr lvl="0">
              <a:lnSpc>
                <a:spcPct val="150000"/>
              </a:lnSpc>
              <a:spcBef>
                <a:spcPts val="0"/>
              </a:spcBef>
              <a:tabLst>
                <a:tab pos="1482725" algn="l"/>
              </a:tabLst>
            </a:pPr>
            <a:r>
              <a:rPr lang="en-US" sz="2800" b="0" smtClean="0">
                <a:highlight>
                  <a:srgbClr val="FFFFFF"/>
                </a:highlight>
                <a:latin typeface="Consolas" panose="020B0609020204030204" pitchFamily="49" charset="0"/>
              </a:rPr>
              <a:t>	RelativePanel.</a:t>
            </a:r>
            <a:r>
              <a:rPr lang="en-US" sz="2800" b="0" smtClean="0">
                <a:solidFill>
                  <a:srgbClr val="FF0000"/>
                </a:solidFill>
                <a:highlight>
                  <a:srgbClr val="FFFFFF"/>
                </a:highlight>
                <a:latin typeface="Consolas" panose="020B0609020204030204" pitchFamily="49" charset="0"/>
              </a:rPr>
              <a:t>CenterInPanelHorizontally</a:t>
            </a:r>
            <a:r>
              <a:rPr lang="en-US" sz="2800" b="0" smtClean="0">
                <a:highlight>
                  <a:srgbClr val="FFFFFF"/>
                </a:highlight>
                <a:latin typeface="Consolas" panose="020B0609020204030204" pitchFamily="49" charset="0"/>
              </a:rPr>
              <a:t>="True"</a:t>
            </a:r>
          </a:p>
          <a:p>
            <a:pPr lvl="0">
              <a:lnSpc>
                <a:spcPct val="150000"/>
              </a:lnSpc>
              <a:spcBef>
                <a:spcPts val="0"/>
              </a:spcBef>
              <a:tabLst>
                <a:tab pos="1482725" algn="l"/>
              </a:tabLst>
            </a:pPr>
            <a:r>
              <a:rPr lang="en-US" sz="2800" b="0" smtClean="0">
                <a:highlight>
                  <a:srgbClr val="FFFFFF"/>
                </a:highlight>
                <a:latin typeface="Consolas" panose="020B0609020204030204" pitchFamily="49" charset="0"/>
              </a:rPr>
              <a:t>	RelativePanel.</a:t>
            </a:r>
            <a:r>
              <a:rPr lang="en-US" sz="2800" b="0" smtClean="0">
                <a:solidFill>
                  <a:srgbClr val="FF0000"/>
                </a:solidFill>
                <a:highlight>
                  <a:srgbClr val="FFFFFF"/>
                </a:highlight>
                <a:latin typeface="Consolas" panose="020B0609020204030204" pitchFamily="49" charset="0"/>
              </a:rPr>
              <a:t>CenterInPanelVertically</a:t>
            </a:r>
            <a:r>
              <a:rPr lang="en-US" sz="2800" b="0" smtClean="0">
                <a:highlight>
                  <a:srgbClr val="FFFFFF"/>
                </a:highlight>
                <a:latin typeface="Consolas" panose="020B0609020204030204" pitchFamily="49" charset="0"/>
              </a:rPr>
              <a:t>="True" /&gt;</a:t>
            </a:r>
          </a:p>
          <a:p>
            <a:pPr lvl="0">
              <a:lnSpc>
                <a:spcPct val="150000"/>
              </a:lnSpc>
              <a:spcBef>
                <a:spcPts val="0"/>
              </a:spcBef>
            </a:pPr>
            <a:endParaRPr lang="en-US" sz="2800" b="0" smtClean="0">
              <a:solidFill>
                <a:srgbClr val="FF0000"/>
              </a:solidFill>
              <a:highlight>
                <a:srgbClr val="FFFFFF"/>
              </a:highlight>
              <a:latin typeface="Consolas" panose="020B0609020204030204" pitchFamily="49" charset="0"/>
            </a:endParaRPr>
          </a:p>
          <a:p>
            <a:pPr lvl="1">
              <a:lnSpc>
                <a:spcPct val="150000"/>
              </a:lnSpc>
            </a:pPr>
            <a:endParaRPr lang="en-US" sz="2800" smtClean="0">
              <a:solidFill>
                <a:srgbClr val="FF0000"/>
              </a:solidFill>
              <a:highlight>
                <a:srgbClr val="FFFFFF"/>
              </a:highlight>
              <a:latin typeface="Consolas" panose="020B0609020204030204" pitchFamily="49" charset="0"/>
            </a:endParaRPr>
          </a:p>
          <a:p>
            <a:pPr lvl="1">
              <a:lnSpc>
                <a:spcPct val="150000"/>
              </a:lnSpc>
            </a:pPr>
            <a:endParaRPr lang="en-US" sz="2800" dirty="0">
              <a:solidFill>
                <a:srgbClr val="FF0000"/>
              </a:solidFill>
              <a:highlight>
                <a:srgbClr val="FFFFFF"/>
              </a:highlight>
              <a:latin typeface="Consolas" panose="020B0609020204030204" pitchFamily="49" charset="0"/>
            </a:endParaRPr>
          </a:p>
        </p:txBody>
      </p:sp>
      <p:grpSp>
        <p:nvGrpSpPr>
          <p:cNvPr id="8" name="Group 7"/>
          <p:cNvGrpSpPr/>
          <p:nvPr/>
        </p:nvGrpSpPr>
        <p:grpSpPr>
          <a:xfrm>
            <a:off x="2797839" y="1257300"/>
            <a:ext cx="6405824" cy="4857750"/>
            <a:chOff x="2797839" y="1257300"/>
            <a:chExt cx="6405824" cy="4857750"/>
          </a:xfrm>
        </p:grpSpPr>
        <p:sp>
          <p:nvSpPr>
            <p:cNvPr id="13" name="Rectangle 12"/>
            <p:cNvSpPr/>
            <p:nvPr/>
          </p:nvSpPr>
          <p:spPr>
            <a:xfrm>
              <a:off x="2797839" y="1257300"/>
              <a:ext cx="6405824" cy="485775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
          <p:nvSpPr>
            <p:cNvPr id="14" name="Rectangle 13"/>
            <p:cNvSpPr/>
            <p:nvPr/>
          </p:nvSpPr>
          <p:spPr>
            <a:xfrm>
              <a:off x="2828024" y="1292064"/>
              <a:ext cx="1173289" cy="1141047"/>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
          <p:nvSpPr>
            <p:cNvPr id="15" name="Rectangle 14"/>
            <p:cNvSpPr/>
            <p:nvPr/>
          </p:nvSpPr>
          <p:spPr>
            <a:xfrm>
              <a:off x="5454381" y="1292064"/>
              <a:ext cx="1173289" cy="1141047"/>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
          <p:nvSpPr>
            <p:cNvPr id="16" name="Rectangle 15"/>
            <p:cNvSpPr/>
            <p:nvPr/>
          </p:nvSpPr>
          <p:spPr>
            <a:xfrm>
              <a:off x="7973975" y="1292064"/>
              <a:ext cx="1173289" cy="1141047"/>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
          <p:nvSpPr>
            <p:cNvPr id="17" name="Rectangle 16"/>
            <p:cNvSpPr/>
            <p:nvPr/>
          </p:nvSpPr>
          <p:spPr>
            <a:xfrm>
              <a:off x="2828024" y="3129171"/>
              <a:ext cx="1173289" cy="1141047"/>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
          <p:nvSpPr>
            <p:cNvPr id="18" name="Rectangle 17"/>
            <p:cNvSpPr/>
            <p:nvPr/>
          </p:nvSpPr>
          <p:spPr>
            <a:xfrm>
              <a:off x="5454381" y="3129171"/>
              <a:ext cx="1173289" cy="1141047"/>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
          <p:nvSpPr>
            <p:cNvPr id="19" name="Rectangle 18"/>
            <p:cNvSpPr/>
            <p:nvPr/>
          </p:nvSpPr>
          <p:spPr>
            <a:xfrm>
              <a:off x="7973975" y="3129171"/>
              <a:ext cx="1173289" cy="1141047"/>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
          <p:nvSpPr>
            <p:cNvPr id="20" name="Rectangle 19"/>
            <p:cNvSpPr/>
            <p:nvPr/>
          </p:nvSpPr>
          <p:spPr>
            <a:xfrm>
              <a:off x="2828024" y="4902929"/>
              <a:ext cx="1173289" cy="1141047"/>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
          <p:nvSpPr>
            <p:cNvPr id="21" name="Rectangle 20"/>
            <p:cNvSpPr/>
            <p:nvPr/>
          </p:nvSpPr>
          <p:spPr>
            <a:xfrm>
              <a:off x="5454381" y="4902929"/>
              <a:ext cx="1173289" cy="1141047"/>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
          <p:nvSpPr>
            <p:cNvPr id="22" name="Rectangle 21"/>
            <p:cNvSpPr/>
            <p:nvPr/>
          </p:nvSpPr>
          <p:spPr>
            <a:xfrm>
              <a:off x="7973975" y="4902929"/>
              <a:ext cx="1173289" cy="1141047"/>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grpSp>
    </p:spTree>
    <p:extLst>
      <p:ext uri="{BB962C8B-B14F-4D97-AF65-F5344CB8AC3E}">
        <p14:creationId xmlns:p14="http://schemas.microsoft.com/office/powerpoint/2010/main" val="15896934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Alinearse</a:t>
            </a:r>
            <a:r>
              <a:rPr lang="en-US" dirty="0"/>
              <a:t> con “</a:t>
            </a:r>
            <a:r>
              <a:rPr lang="en-US" dirty="0" err="1"/>
              <a:t>hermanos</a:t>
            </a:r>
            <a:r>
              <a:rPr lang="en-US" dirty="0"/>
              <a:t>” (</a:t>
            </a:r>
            <a:r>
              <a:rPr lang="en-US" dirty="0" err="1" smtClean="0"/>
              <a:t>derecha</a:t>
            </a:r>
            <a:r>
              <a:rPr lang="en-US" dirty="0" smtClean="0"/>
              <a:t>)</a:t>
            </a:r>
            <a:endParaRPr lang="en-US" dirty="0"/>
          </a:p>
        </p:txBody>
      </p:sp>
      <p:sp>
        <p:nvSpPr>
          <p:cNvPr id="18" name="Content Placeholder 17"/>
          <p:cNvSpPr>
            <a:spLocks noGrp="1"/>
          </p:cNvSpPr>
          <p:nvPr>
            <p:ph sz="quarter" idx="15"/>
          </p:nvPr>
        </p:nvSpPr>
        <p:spPr/>
        <p:txBody>
          <a:bodyPr anchor="ctr" anchorCtr="0"/>
          <a:lstStyle/>
          <a:p>
            <a:pPr>
              <a:lnSpc>
                <a:spcPct val="100000"/>
              </a:lnSpc>
              <a:spcBef>
                <a:spcPts val="0"/>
              </a:spcBef>
            </a:pPr>
            <a:r>
              <a:rPr lang="en-US" sz="1800" b="0" smtClean="0">
                <a:solidFill>
                  <a:srgbClr val="0000FF"/>
                </a:solidFill>
                <a:highlight>
                  <a:srgbClr val="FFFFFF"/>
                </a:highlight>
                <a:latin typeface="Consolas" panose="020B0609020204030204" pitchFamily="49" charset="0"/>
              </a:rPr>
              <a:t>&lt;</a:t>
            </a:r>
            <a:r>
              <a:rPr lang="en-US" sz="1800" b="0" smtClean="0">
                <a:solidFill>
                  <a:srgbClr val="A31515"/>
                </a:solidFill>
                <a:highlight>
                  <a:srgbClr val="FFFFFF"/>
                </a:highlight>
                <a:latin typeface="Consolas" panose="020B0609020204030204" pitchFamily="49" charset="0"/>
              </a:rPr>
              <a:t>RelativePanel</a:t>
            </a:r>
            <a:r>
              <a:rPr lang="en-US" sz="1800" b="0" smtClean="0">
                <a:solidFill>
                  <a:srgbClr val="0000FF"/>
                </a:solidFill>
                <a:highlight>
                  <a:srgbClr val="FFFFFF"/>
                </a:highlight>
                <a:latin typeface="Consolas" panose="020B0609020204030204" pitchFamily="49" charset="0"/>
              </a:rPr>
              <a:t>&gt;</a:t>
            </a:r>
            <a:endParaRPr lang="en-US" sz="1800" b="0" smtClean="0">
              <a:solidFill>
                <a:srgbClr val="000000"/>
              </a:solidFill>
              <a:highlight>
                <a:srgbClr val="FFFFFF"/>
              </a:highlight>
              <a:latin typeface="Consolas" panose="020B0609020204030204" pitchFamily="49" charset="0"/>
            </a:endParaRPr>
          </a:p>
          <a:p>
            <a:pPr>
              <a:lnSpc>
                <a:spcPct val="100000"/>
              </a:lnSpc>
              <a:spcBef>
                <a:spcPts val="0"/>
              </a:spcBef>
            </a:pPr>
            <a:endParaRPr lang="en-US" sz="1800" b="0" smtClean="0">
              <a:solidFill>
                <a:srgbClr val="000000"/>
              </a:solidFill>
              <a:highlight>
                <a:srgbClr val="FFFFFF"/>
              </a:highlight>
              <a:latin typeface="Consolas" panose="020B0609020204030204" pitchFamily="49" charset="0"/>
            </a:endParaRPr>
          </a:p>
          <a:p>
            <a:pPr>
              <a:lnSpc>
                <a:spcPct val="100000"/>
              </a:lnSpc>
              <a:spcBef>
                <a:spcPts val="0"/>
              </a:spcBef>
            </a:pPr>
            <a:r>
              <a:rPr lang="en-US" sz="1800" b="0" smtClean="0">
                <a:solidFill>
                  <a:srgbClr val="000000"/>
                </a:solidFill>
                <a:highlight>
                  <a:srgbClr val="FFFFFF"/>
                </a:highlight>
                <a:latin typeface="Consolas" panose="020B0609020204030204" pitchFamily="49" charset="0"/>
              </a:rPr>
              <a:t>    </a:t>
            </a:r>
            <a:r>
              <a:rPr lang="en-US" sz="1800" b="0" smtClean="0">
                <a:solidFill>
                  <a:srgbClr val="0000FF"/>
                </a:solidFill>
                <a:highlight>
                  <a:srgbClr val="FFFFFF"/>
                </a:highlight>
                <a:latin typeface="Consolas" panose="020B0609020204030204" pitchFamily="49" charset="0"/>
              </a:rPr>
              <a:t>&lt;</a:t>
            </a:r>
            <a:r>
              <a:rPr lang="en-US" sz="1800" b="0" smtClean="0">
                <a:solidFill>
                  <a:srgbClr val="A31515"/>
                </a:solidFill>
                <a:highlight>
                  <a:srgbClr val="FFFFFF"/>
                </a:highlight>
                <a:latin typeface="Consolas" panose="020B0609020204030204" pitchFamily="49" charset="0"/>
              </a:rPr>
              <a:t>Rectangle</a:t>
            </a:r>
            <a:r>
              <a:rPr lang="en-US" sz="1800" b="0" smtClean="0">
                <a:solidFill>
                  <a:srgbClr val="FF0000"/>
                </a:solidFill>
                <a:highlight>
                  <a:srgbClr val="FFFFFF"/>
                </a:highlight>
                <a:latin typeface="Consolas" panose="020B0609020204030204" pitchFamily="49" charset="0"/>
              </a:rPr>
              <a:t> x</a:t>
            </a:r>
            <a:r>
              <a:rPr lang="en-US" sz="1800" b="0" smtClean="0">
                <a:solidFill>
                  <a:srgbClr val="0000FF"/>
                </a:solidFill>
                <a:highlight>
                  <a:srgbClr val="FFFFFF"/>
                </a:highlight>
                <a:latin typeface="Consolas" panose="020B0609020204030204" pitchFamily="49" charset="0"/>
              </a:rPr>
              <a:t>:</a:t>
            </a:r>
            <a:r>
              <a:rPr lang="en-US" sz="1800" b="0" smtClean="0">
                <a:solidFill>
                  <a:srgbClr val="FF0000"/>
                </a:solidFill>
                <a:highlight>
                  <a:srgbClr val="FFFFFF"/>
                </a:highlight>
                <a:latin typeface="Consolas" panose="020B0609020204030204" pitchFamily="49" charset="0"/>
              </a:rPr>
              <a:t>Name</a:t>
            </a:r>
            <a:r>
              <a:rPr lang="en-US" sz="1800" b="0" smtClean="0">
                <a:solidFill>
                  <a:srgbClr val="0000FF"/>
                </a:solidFill>
                <a:highlight>
                  <a:srgbClr val="FFFFFF"/>
                </a:highlight>
                <a:latin typeface="Consolas" panose="020B0609020204030204" pitchFamily="49" charset="0"/>
              </a:rPr>
              <a:t>="BlueRect" </a:t>
            </a:r>
            <a:br>
              <a:rPr lang="en-US" sz="1800" b="0" smtClean="0">
                <a:solidFill>
                  <a:srgbClr val="0000FF"/>
                </a:solidFill>
                <a:highlight>
                  <a:srgbClr val="FFFFFF"/>
                </a:highlight>
                <a:latin typeface="Consolas" panose="020B0609020204030204" pitchFamily="49" charset="0"/>
              </a:rPr>
            </a:br>
            <a:r>
              <a:rPr lang="en-US" sz="1800" b="0" smtClean="0">
                <a:solidFill>
                  <a:srgbClr val="0000FF"/>
                </a:solidFill>
                <a:highlight>
                  <a:srgbClr val="FFFFFF"/>
                </a:highlight>
                <a:latin typeface="Consolas" panose="020B0609020204030204" pitchFamily="49" charset="0"/>
              </a:rPr>
              <a:t>	</a:t>
            </a:r>
            <a:r>
              <a:rPr lang="en-US" sz="1800" b="0" smtClean="0">
                <a:solidFill>
                  <a:srgbClr val="FF0000"/>
                </a:solidFill>
                <a:highlight>
                  <a:srgbClr val="FFFFFF"/>
                </a:highlight>
                <a:latin typeface="Consolas" panose="020B0609020204030204" pitchFamily="49" charset="0"/>
              </a:rPr>
              <a:t>Height</a:t>
            </a:r>
            <a:r>
              <a:rPr lang="en-US" sz="1800" b="0" smtClean="0">
                <a:solidFill>
                  <a:srgbClr val="0000FF"/>
                </a:solidFill>
                <a:highlight>
                  <a:srgbClr val="FFFFFF"/>
                </a:highlight>
                <a:latin typeface="Consolas" panose="020B0609020204030204" pitchFamily="49" charset="0"/>
              </a:rPr>
              <a:t>="100"</a:t>
            </a:r>
            <a:r>
              <a:rPr lang="en-US" sz="1800" b="0" smtClean="0">
                <a:solidFill>
                  <a:srgbClr val="FF0000"/>
                </a:solidFill>
                <a:highlight>
                  <a:srgbClr val="FFFFFF"/>
                </a:highlight>
                <a:latin typeface="Consolas" panose="020B0609020204030204" pitchFamily="49" charset="0"/>
              </a:rPr>
              <a:t> Width</a:t>
            </a:r>
            <a:r>
              <a:rPr lang="en-US" sz="1800" b="0" smtClean="0">
                <a:solidFill>
                  <a:srgbClr val="0000FF"/>
                </a:solidFill>
                <a:highlight>
                  <a:srgbClr val="FFFFFF"/>
                </a:highlight>
                <a:latin typeface="Consolas" panose="020B0609020204030204" pitchFamily="49" charset="0"/>
              </a:rPr>
              <a:t>="100"</a:t>
            </a:r>
            <a:r>
              <a:rPr lang="en-US" sz="1800" b="0" smtClean="0">
                <a:solidFill>
                  <a:srgbClr val="FF0000"/>
                </a:solidFill>
                <a:highlight>
                  <a:srgbClr val="FFFFFF"/>
                </a:highlight>
                <a:latin typeface="Consolas" panose="020B0609020204030204" pitchFamily="49" charset="0"/>
              </a:rPr>
              <a:t> Fill</a:t>
            </a:r>
            <a:r>
              <a:rPr lang="en-US" sz="1800" b="0" smtClean="0">
                <a:solidFill>
                  <a:srgbClr val="0000FF"/>
                </a:solidFill>
                <a:highlight>
                  <a:srgbClr val="FFFFFF"/>
                </a:highlight>
                <a:latin typeface="Consolas" panose="020B0609020204030204" pitchFamily="49" charset="0"/>
              </a:rPr>
              <a:t>="Blue"</a:t>
            </a:r>
            <a:r>
              <a:rPr lang="en-US" sz="1800" b="0" smtClean="0">
                <a:solidFill>
                  <a:srgbClr val="000000"/>
                </a:solidFill>
                <a:highlight>
                  <a:srgbClr val="FFFFFF"/>
                </a:highlight>
                <a:latin typeface="Consolas" panose="020B0609020204030204" pitchFamily="49" charset="0"/>
              </a:rPr>
              <a:t> </a:t>
            </a:r>
            <a:r>
              <a:rPr lang="en-US" sz="1800" b="0" smtClean="0">
                <a:solidFill>
                  <a:srgbClr val="0000FF"/>
                </a:solidFill>
                <a:highlight>
                  <a:srgbClr val="FFFFFF"/>
                </a:highlight>
                <a:latin typeface="Consolas" panose="020B0609020204030204" pitchFamily="49" charset="0"/>
              </a:rPr>
              <a:t>/&gt;</a:t>
            </a:r>
            <a:endParaRPr lang="en-US" sz="1800" b="0" smtClean="0">
              <a:solidFill>
                <a:srgbClr val="000000"/>
              </a:solidFill>
              <a:highlight>
                <a:srgbClr val="FFFFFF"/>
              </a:highlight>
              <a:latin typeface="Consolas" panose="020B0609020204030204" pitchFamily="49" charset="0"/>
            </a:endParaRPr>
          </a:p>
          <a:p>
            <a:pPr>
              <a:lnSpc>
                <a:spcPct val="100000"/>
              </a:lnSpc>
              <a:spcBef>
                <a:spcPts val="0"/>
              </a:spcBef>
            </a:pPr>
            <a:endParaRPr lang="en-US" sz="1800" b="0" smtClean="0">
              <a:solidFill>
                <a:srgbClr val="000000"/>
              </a:solidFill>
              <a:highlight>
                <a:srgbClr val="FFFFFF"/>
              </a:highlight>
              <a:latin typeface="Consolas" panose="020B0609020204030204" pitchFamily="49" charset="0"/>
            </a:endParaRPr>
          </a:p>
          <a:p>
            <a:pPr>
              <a:lnSpc>
                <a:spcPct val="100000"/>
              </a:lnSpc>
              <a:spcBef>
                <a:spcPts val="0"/>
              </a:spcBef>
            </a:pPr>
            <a:r>
              <a:rPr lang="en-US" sz="1800" b="0" smtClean="0">
                <a:solidFill>
                  <a:srgbClr val="000000"/>
                </a:solidFill>
                <a:highlight>
                  <a:srgbClr val="FFFFFF"/>
                </a:highlight>
                <a:latin typeface="Consolas" panose="020B0609020204030204" pitchFamily="49" charset="0"/>
              </a:rPr>
              <a:t>    </a:t>
            </a:r>
            <a:r>
              <a:rPr lang="en-US" sz="1800" b="0" smtClean="0">
                <a:solidFill>
                  <a:srgbClr val="0000FF"/>
                </a:solidFill>
                <a:highlight>
                  <a:srgbClr val="FFFFFF"/>
                </a:highlight>
                <a:latin typeface="Consolas" panose="020B0609020204030204" pitchFamily="49" charset="0"/>
              </a:rPr>
              <a:t>&lt;</a:t>
            </a:r>
            <a:r>
              <a:rPr lang="en-US" sz="1800" b="0" smtClean="0">
                <a:solidFill>
                  <a:srgbClr val="A31515"/>
                </a:solidFill>
                <a:highlight>
                  <a:srgbClr val="FFFFFF"/>
                </a:highlight>
                <a:latin typeface="Consolas" panose="020B0609020204030204" pitchFamily="49" charset="0"/>
              </a:rPr>
              <a:t>Rectangle</a:t>
            </a:r>
            <a:r>
              <a:rPr lang="en-US" sz="1800" b="0" smtClean="0">
                <a:solidFill>
                  <a:srgbClr val="FF0000"/>
                </a:solidFill>
                <a:highlight>
                  <a:srgbClr val="FFFFFF"/>
                </a:highlight>
                <a:latin typeface="Consolas" panose="020B0609020204030204" pitchFamily="49" charset="0"/>
              </a:rPr>
              <a:t> x</a:t>
            </a:r>
            <a:r>
              <a:rPr lang="en-US" sz="1800" b="0" smtClean="0">
                <a:solidFill>
                  <a:srgbClr val="0000FF"/>
                </a:solidFill>
                <a:highlight>
                  <a:srgbClr val="FFFFFF"/>
                </a:highlight>
                <a:latin typeface="Consolas" panose="020B0609020204030204" pitchFamily="49" charset="0"/>
              </a:rPr>
              <a:t>:</a:t>
            </a:r>
            <a:r>
              <a:rPr lang="en-US" sz="1800" b="0" smtClean="0">
                <a:solidFill>
                  <a:srgbClr val="FF0000"/>
                </a:solidFill>
                <a:highlight>
                  <a:srgbClr val="FFFFFF"/>
                </a:highlight>
                <a:latin typeface="Consolas" panose="020B0609020204030204" pitchFamily="49" charset="0"/>
              </a:rPr>
              <a:t>Name</a:t>
            </a:r>
            <a:r>
              <a:rPr lang="en-US" sz="1800" b="0" smtClean="0">
                <a:solidFill>
                  <a:srgbClr val="0000FF"/>
                </a:solidFill>
                <a:highlight>
                  <a:srgbClr val="FFFFFF"/>
                </a:highlight>
                <a:latin typeface="Consolas" panose="020B0609020204030204" pitchFamily="49" charset="0"/>
              </a:rPr>
              <a:t>="RedRect" </a:t>
            </a:r>
            <a:br>
              <a:rPr lang="en-US" sz="1800" b="0" smtClean="0">
                <a:solidFill>
                  <a:srgbClr val="0000FF"/>
                </a:solidFill>
                <a:highlight>
                  <a:srgbClr val="FFFFFF"/>
                </a:highlight>
                <a:latin typeface="Consolas" panose="020B0609020204030204" pitchFamily="49" charset="0"/>
              </a:rPr>
            </a:br>
            <a:r>
              <a:rPr lang="en-US" sz="1800" b="0" smtClean="0">
                <a:solidFill>
                  <a:srgbClr val="0000FF"/>
                </a:solidFill>
                <a:highlight>
                  <a:srgbClr val="FFFFFF"/>
                </a:highlight>
                <a:latin typeface="Consolas" panose="020B0609020204030204" pitchFamily="49" charset="0"/>
              </a:rPr>
              <a:t>	</a:t>
            </a:r>
            <a:r>
              <a:rPr lang="en-US" sz="1800" b="0" smtClean="0">
                <a:solidFill>
                  <a:srgbClr val="FF0000"/>
                </a:solidFill>
                <a:highlight>
                  <a:srgbClr val="FFFFFF"/>
                </a:highlight>
                <a:latin typeface="Consolas" panose="020B0609020204030204" pitchFamily="49" charset="0"/>
              </a:rPr>
              <a:t>Height</a:t>
            </a:r>
            <a:r>
              <a:rPr lang="en-US" sz="1800" b="0" smtClean="0">
                <a:solidFill>
                  <a:srgbClr val="0000FF"/>
                </a:solidFill>
                <a:highlight>
                  <a:srgbClr val="FFFFFF"/>
                </a:highlight>
                <a:latin typeface="Consolas" panose="020B0609020204030204" pitchFamily="49" charset="0"/>
              </a:rPr>
              <a:t>="100"</a:t>
            </a:r>
            <a:r>
              <a:rPr lang="en-US" sz="1800" b="0" smtClean="0">
                <a:solidFill>
                  <a:srgbClr val="FF0000"/>
                </a:solidFill>
                <a:highlight>
                  <a:srgbClr val="FFFFFF"/>
                </a:highlight>
                <a:latin typeface="Consolas" panose="020B0609020204030204" pitchFamily="49" charset="0"/>
              </a:rPr>
              <a:t> Width</a:t>
            </a:r>
            <a:r>
              <a:rPr lang="en-US" sz="1800" b="0" smtClean="0">
                <a:solidFill>
                  <a:srgbClr val="0000FF"/>
                </a:solidFill>
                <a:highlight>
                  <a:srgbClr val="FFFFFF"/>
                </a:highlight>
                <a:latin typeface="Consolas" panose="020B0609020204030204" pitchFamily="49" charset="0"/>
              </a:rPr>
              <a:t>="100" </a:t>
            </a:r>
            <a:r>
              <a:rPr lang="en-US" sz="1800" b="0" smtClean="0">
                <a:solidFill>
                  <a:srgbClr val="FF0000"/>
                </a:solidFill>
                <a:highlight>
                  <a:srgbClr val="FFFFFF"/>
                </a:highlight>
                <a:latin typeface="Consolas" panose="020B0609020204030204" pitchFamily="49" charset="0"/>
              </a:rPr>
              <a:t>Fill</a:t>
            </a:r>
            <a:r>
              <a:rPr lang="en-US" sz="1800" b="0" smtClean="0">
                <a:solidFill>
                  <a:srgbClr val="0000FF"/>
                </a:solidFill>
                <a:highlight>
                  <a:srgbClr val="FFFFFF"/>
                </a:highlight>
                <a:latin typeface="Consolas" panose="020B0609020204030204" pitchFamily="49" charset="0"/>
              </a:rPr>
              <a:t>="Red"</a:t>
            </a:r>
          </a:p>
          <a:p>
            <a:pPr>
              <a:lnSpc>
                <a:spcPct val="100000"/>
              </a:lnSpc>
            </a:pPr>
            <a:r>
              <a:rPr lang="en-US" sz="1800" b="0" smtClean="0">
                <a:solidFill>
                  <a:srgbClr val="FF0000"/>
                </a:solidFill>
                <a:highlight>
                  <a:srgbClr val="FFFFFF"/>
                </a:highlight>
                <a:latin typeface="Consolas" panose="020B0609020204030204" pitchFamily="49" charset="0"/>
              </a:rPr>
              <a:t>	RelativePanel.RightOf</a:t>
            </a:r>
            <a:r>
              <a:rPr lang="en-US" sz="1800" b="0" smtClean="0">
                <a:solidFill>
                  <a:srgbClr val="0000FF"/>
                </a:solidFill>
                <a:highlight>
                  <a:srgbClr val="FFFFFF"/>
                </a:highlight>
                <a:latin typeface="Consolas" panose="020B0609020204030204" pitchFamily="49" charset="0"/>
              </a:rPr>
              <a:t>="BlueRect"</a:t>
            </a:r>
            <a:br>
              <a:rPr lang="en-US" sz="1800" b="0" smtClean="0">
                <a:solidFill>
                  <a:srgbClr val="0000FF"/>
                </a:solidFill>
                <a:highlight>
                  <a:srgbClr val="FFFFFF"/>
                </a:highlight>
                <a:latin typeface="Consolas" panose="020B0609020204030204" pitchFamily="49" charset="0"/>
              </a:rPr>
            </a:br>
            <a:r>
              <a:rPr lang="en-US" sz="1800" b="0" smtClean="0">
                <a:solidFill>
                  <a:srgbClr val="0000FF"/>
                </a:solidFill>
                <a:highlight>
                  <a:srgbClr val="FFFFFF"/>
                </a:highlight>
                <a:latin typeface="Consolas" panose="020B0609020204030204" pitchFamily="49" charset="0"/>
              </a:rPr>
              <a:t>	</a:t>
            </a:r>
            <a:r>
              <a:rPr lang="en-US" sz="1800" b="0" smtClean="0">
                <a:solidFill>
                  <a:srgbClr val="FF0000"/>
                </a:solidFill>
                <a:highlight>
                  <a:srgbClr val="FFFFFF"/>
                </a:highlight>
                <a:latin typeface="Consolas" panose="020B0609020204030204" pitchFamily="49" charset="0"/>
              </a:rPr>
              <a:t>RelativePanel.AlignVerticalCenterWith</a:t>
            </a:r>
            <a:r>
              <a:rPr lang="en-US" sz="1800" b="0" smtClean="0">
                <a:solidFill>
                  <a:srgbClr val="0000FF"/>
                </a:solidFill>
                <a:highlight>
                  <a:srgbClr val="FFFFFF"/>
                </a:highlight>
                <a:latin typeface="Consolas" panose="020B0609020204030204" pitchFamily="49" charset="0"/>
              </a:rPr>
              <a:t>="BlueRect" /&gt;</a:t>
            </a:r>
            <a:endParaRPr lang="en-US" sz="1800" b="0" smtClean="0">
              <a:solidFill>
                <a:srgbClr val="000000"/>
              </a:solidFill>
              <a:highlight>
                <a:srgbClr val="FFFFFF"/>
              </a:highlight>
              <a:latin typeface="Consolas" panose="020B0609020204030204" pitchFamily="49" charset="0"/>
            </a:endParaRPr>
          </a:p>
          <a:p>
            <a:pPr>
              <a:lnSpc>
                <a:spcPct val="100000"/>
              </a:lnSpc>
              <a:spcBef>
                <a:spcPts val="0"/>
              </a:spcBef>
            </a:pPr>
            <a:endParaRPr lang="en-US" sz="1800" b="0" smtClean="0">
              <a:solidFill>
                <a:srgbClr val="000000"/>
              </a:solidFill>
              <a:highlight>
                <a:srgbClr val="FFFFFF"/>
              </a:highlight>
              <a:latin typeface="Consolas" panose="020B0609020204030204" pitchFamily="49" charset="0"/>
            </a:endParaRPr>
          </a:p>
          <a:p>
            <a:pPr>
              <a:lnSpc>
                <a:spcPct val="100000"/>
              </a:lnSpc>
              <a:spcBef>
                <a:spcPts val="0"/>
              </a:spcBef>
            </a:pPr>
            <a:r>
              <a:rPr lang="en-US" sz="1800" b="0" smtClean="0">
                <a:solidFill>
                  <a:srgbClr val="0000FF"/>
                </a:solidFill>
                <a:highlight>
                  <a:srgbClr val="FFFFFF"/>
                </a:highlight>
                <a:latin typeface="Consolas" panose="020B0609020204030204" pitchFamily="49" charset="0"/>
              </a:rPr>
              <a:t>&lt;/</a:t>
            </a:r>
            <a:r>
              <a:rPr lang="en-US" sz="1800" b="0" smtClean="0">
                <a:solidFill>
                  <a:srgbClr val="A31515"/>
                </a:solidFill>
                <a:highlight>
                  <a:srgbClr val="FFFFFF"/>
                </a:highlight>
                <a:latin typeface="Consolas" panose="020B0609020204030204" pitchFamily="49" charset="0"/>
              </a:rPr>
              <a:t>RelativePanel</a:t>
            </a:r>
            <a:r>
              <a:rPr lang="en-US" sz="1800" b="0" smtClean="0">
                <a:solidFill>
                  <a:srgbClr val="0000FF"/>
                </a:solidFill>
                <a:highlight>
                  <a:srgbClr val="FFFFFF"/>
                </a:highlight>
                <a:latin typeface="Consolas" panose="020B0609020204030204" pitchFamily="49" charset="0"/>
              </a:rPr>
              <a:t>&gt;</a:t>
            </a:r>
            <a:endParaRPr lang="en-US" sz="1800" b="0" dirty="0">
              <a:solidFill>
                <a:srgbClr val="000000"/>
              </a:solidFill>
              <a:highlight>
                <a:srgbClr val="FFFFFF"/>
              </a:highlight>
              <a:latin typeface="Consolas" panose="020B0609020204030204" pitchFamily="49" charset="0"/>
            </a:endParaRPr>
          </a:p>
        </p:txBody>
      </p:sp>
      <p:sp>
        <p:nvSpPr>
          <p:cNvPr id="6" name="Rectangle 5"/>
          <p:cNvSpPr/>
          <p:nvPr/>
        </p:nvSpPr>
        <p:spPr>
          <a:xfrm>
            <a:off x="178420" y="2531327"/>
            <a:ext cx="3746809" cy="292161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
        <p:nvSpPr>
          <p:cNvPr id="14" name="Rectangle 13"/>
          <p:cNvSpPr/>
          <p:nvPr/>
        </p:nvSpPr>
        <p:spPr>
          <a:xfrm>
            <a:off x="375424" y="2717181"/>
            <a:ext cx="2029968" cy="1014761"/>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
        <p:nvSpPr>
          <p:cNvPr id="15" name="Rectangle 14"/>
          <p:cNvSpPr/>
          <p:nvPr/>
        </p:nvSpPr>
        <p:spPr>
          <a:xfrm>
            <a:off x="2424926" y="2723685"/>
            <a:ext cx="1014761" cy="1014761"/>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
        <p:nvSpPr>
          <p:cNvPr id="19" name="Left Arrow 18"/>
          <p:cNvSpPr/>
          <p:nvPr/>
        </p:nvSpPr>
        <p:spPr>
          <a:xfrm>
            <a:off x="2019300" y="2971800"/>
            <a:ext cx="846108" cy="419100"/>
          </a:xfrm>
          <a:prstGeom prst="leftArrow">
            <a:avLst/>
          </a:prstGeom>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
        <p:nvSpPr>
          <p:cNvPr id="7" name="Rectangle 6"/>
          <p:cNvSpPr/>
          <p:nvPr/>
        </p:nvSpPr>
        <p:spPr>
          <a:xfrm>
            <a:off x="4806980" y="4474138"/>
            <a:ext cx="6767986" cy="801784"/>
          </a:xfrm>
          <a:prstGeom prst="rect">
            <a:avLst/>
          </a:prstGeom>
          <a:solidFill>
            <a:srgbClr val="FFF1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Tree>
    <p:extLst>
      <p:ext uri="{BB962C8B-B14F-4D97-AF65-F5344CB8AC3E}">
        <p14:creationId xmlns:p14="http://schemas.microsoft.com/office/powerpoint/2010/main" val="2747103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11158" y="1084290"/>
            <a:ext cx="10969688" cy="647864"/>
          </a:xfrm>
        </p:spPr>
        <p:txBody>
          <a:bodyPr/>
          <a:lstStyle/>
          <a:p>
            <a:r>
              <a:rPr lang="en-US" sz="4312" dirty="0">
                <a:latin typeface="+mn-lt"/>
              </a:rPr>
              <a:t>Javier Suárez Ruiz</a:t>
            </a:r>
          </a:p>
        </p:txBody>
      </p:sp>
      <p:sp>
        <p:nvSpPr>
          <p:cNvPr id="4" name="Text Placeholder 4"/>
          <p:cNvSpPr>
            <a:spLocks noGrp="1"/>
          </p:cNvSpPr>
          <p:nvPr/>
        </p:nvSpPr>
        <p:spPr>
          <a:xfrm>
            <a:off x="494030" y="1918955"/>
            <a:ext cx="5839578" cy="3732444"/>
          </a:xfrm>
          <a:prstGeom prst="rect">
            <a:avLst/>
          </a:prstGeom>
        </p:spPr>
        <p:txBody>
          <a:bodyPr vert="horz" lIns="121903" tIns="0" rIns="121903" bIns="60952" rtlCol="0">
            <a:normAutofit/>
          </a:bodyPr>
          <a:lstStyle>
            <a:lvl1pPr marL="0" indent="0" algn="l" defTabSz="914400" rtl="0" eaLnBrk="1" latinLnBrk="0" hangingPunct="1">
              <a:spcBef>
                <a:spcPct val="20000"/>
              </a:spcBef>
              <a:buFont typeface="Arial" pitchFamily="34" charset="0"/>
              <a:buNone/>
              <a:defRPr sz="2800" kern="1200">
                <a:solidFill>
                  <a:schemeClr val="bg1"/>
                </a:solidFill>
                <a:latin typeface="+mn-lt"/>
                <a:ea typeface="+mn-ea"/>
                <a:cs typeface="+mn-cs"/>
              </a:defRPr>
            </a:lvl1pPr>
            <a:lvl2pPr marL="0" indent="0" algn="l" defTabSz="914400" rtl="0" eaLnBrk="1" latinLnBrk="0" hangingPunct="1">
              <a:spcBef>
                <a:spcPct val="20000"/>
              </a:spcBef>
              <a:buFont typeface="Arial" pitchFamily="34" charset="0"/>
              <a:buNone/>
              <a:defRPr sz="1600" kern="1200">
                <a:solidFill>
                  <a:schemeClr val="tx2"/>
                </a:solidFill>
                <a:latin typeface="+mn-lt"/>
                <a:ea typeface="+mn-ea"/>
                <a:cs typeface="+mn-cs"/>
              </a:defRPr>
            </a:lvl2pPr>
            <a:lvl3pPr marL="447675" indent="-180975" algn="l" defTabSz="914400" rtl="0" eaLnBrk="1" latinLnBrk="0" hangingPunct="1">
              <a:spcBef>
                <a:spcPct val="20000"/>
              </a:spcBef>
              <a:buClr>
                <a:schemeClr val="bg2"/>
              </a:buClr>
              <a:buSzPct val="120000"/>
              <a:buFont typeface="Arial" pitchFamily="34" charset="0"/>
              <a:buChar char="•"/>
              <a:defRPr sz="1600" kern="1200">
                <a:solidFill>
                  <a:schemeClr val="tx2"/>
                </a:solidFill>
                <a:latin typeface="+mn-lt"/>
                <a:ea typeface="+mn-ea"/>
                <a:cs typeface="+mn-cs"/>
              </a:defRPr>
            </a:lvl3pPr>
            <a:lvl4pPr marL="714375" indent="-266700" algn="l" defTabSz="914400" rtl="0" eaLnBrk="1" latinLnBrk="0" hangingPunct="1">
              <a:spcBef>
                <a:spcPct val="20000"/>
              </a:spcBef>
              <a:buClr>
                <a:schemeClr val="bg2"/>
              </a:buClr>
              <a:buFont typeface="Arial" pitchFamily="34" charset="0"/>
              <a:buChar char="–"/>
              <a:defRPr sz="1600" kern="1200">
                <a:solidFill>
                  <a:schemeClr val="tx2"/>
                </a:solidFill>
                <a:latin typeface="+mn-lt"/>
                <a:ea typeface="+mn-ea"/>
                <a:cs typeface="+mn-cs"/>
              </a:defRPr>
            </a:lvl4pPr>
            <a:lvl5pPr marL="990600" indent="-276225" algn="l" defTabSz="914400" rtl="0" eaLnBrk="1" latinLnBrk="0" hangingPunct="1">
              <a:spcBef>
                <a:spcPct val="20000"/>
              </a:spcBef>
              <a:buClr>
                <a:schemeClr val="bg2"/>
              </a:buClr>
              <a:buFont typeface="Arial" pitchFamily="34" charset="0"/>
              <a:buChar char="»"/>
              <a:defRPr sz="16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745" dirty="0" smtClean="0">
                <a:solidFill>
                  <a:schemeClr val="bg2">
                    <a:lumMod val="25000"/>
                  </a:schemeClr>
                </a:solidFill>
              </a:rPr>
              <a:t>Microsoft </a:t>
            </a:r>
            <a:r>
              <a:rPr lang="en-US" sz="2745" dirty="0">
                <a:solidFill>
                  <a:schemeClr val="bg2">
                    <a:lumMod val="25000"/>
                  </a:schemeClr>
                </a:solidFill>
              </a:rPr>
              <a:t>MVP Windows Platform Development</a:t>
            </a:r>
          </a:p>
          <a:p>
            <a:endParaRPr lang="en-US" sz="2000" dirty="0">
              <a:solidFill>
                <a:schemeClr val="bg2">
                  <a:lumMod val="25000"/>
                </a:schemeClr>
              </a:solidFill>
            </a:endParaRPr>
          </a:p>
          <a:p>
            <a:pPr marL="380936" indent="-380936">
              <a:buFont typeface="Arial" panose="020B0604020202020204" pitchFamily="34" charset="0"/>
              <a:buChar char="•"/>
            </a:pPr>
            <a:r>
              <a:rPr lang="en-US" sz="2000" dirty="0">
                <a:solidFill>
                  <a:schemeClr val="bg2">
                    <a:lumMod val="25000"/>
                  </a:schemeClr>
                </a:solidFill>
              </a:rPr>
              <a:t>Blog: </a:t>
            </a:r>
            <a:r>
              <a:rPr lang="en-US" sz="2000" dirty="0">
                <a:solidFill>
                  <a:schemeClr val="bg2">
                    <a:lumMod val="25000"/>
                  </a:schemeClr>
                </a:solidFill>
                <a:hlinkClick r:id="rId3"/>
              </a:rPr>
              <a:t>http://geeks.ms/blogs/jsuarez</a:t>
            </a:r>
            <a:endParaRPr lang="en-US" sz="2000" dirty="0">
              <a:solidFill>
                <a:schemeClr val="bg2">
                  <a:lumMod val="25000"/>
                </a:schemeClr>
              </a:solidFill>
            </a:endParaRPr>
          </a:p>
          <a:p>
            <a:pPr marL="380936" indent="-380936">
              <a:buFont typeface="Arial" panose="020B0604020202020204" pitchFamily="34" charset="0"/>
              <a:buChar char="•"/>
            </a:pPr>
            <a:r>
              <a:rPr lang="en-US" sz="2000" dirty="0">
                <a:solidFill>
                  <a:schemeClr val="bg2">
                    <a:lumMod val="25000"/>
                  </a:schemeClr>
                </a:solidFill>
              </a:rPr>
              <a:t>Email: </a:t>
            </a:r>
            <a:r>
              <a:rPr lang="en-US" sz="2000" dirty="0">
                <a:solidFill>
                  <a:schemeClr val="bg2">
                    <a:lumMod val="25000"/>
                  </a:schemeClr>
                </a:solidFill>
                <a:hlinkClick r:id="rId4"/>
              </a:rPr>
              <a:t>javiersuarezruiz@hotmail.com</a:t>
            </a:r>
            <a:endParaRPr lang="en-US" sz="2000" dirty="0">
              <a:solidFill>
                <a:schemeClr val="bg2">
                  <a:lumMod val="25000"/>
                </a:schemeClr>
              </a:solidFill>
            </a:endParaRPr>
          </a:p>
          <a:p>
            <a:pPr marL="380936" indent="-380936">
              <a:buFont typeface="Arial" panose="020B0604020202020204" pitchFamily="34" charset="0"/>
              <a:buChar char="•"/>
            </a:pPr>
            <a:r>
              <a:rPr lang="en-US" sz="2000" dirty="0">
                <a:solidFill>
                  <a:schemeClr val="bg2">
                    <a:lumMod val="25000"/>
                  </a:schemeClr>
                </a:solidFill>
              </a:rPr>
              <a:t>Twitter: @</a:t>
            </a:r>
            <a:r>
              <a:rPr lang="en-US" sz="2000" dirty="0" err="1">
                <a:solidFill>
                  <a:schemeClr val="bg2">
                    <a:lumMod val="25000"/>
                  </a:schemeClr>
                </a:solidFill>
              </a:rPr>
              <a:t>jsuarezruiz</a:t>
            </a:r>
            <a:endParaRPr lang="en-US" sz="2000" dirty="0">
              <a:solidFill>
                <a:schemeClr val="bg2">
                  <a:lumMod val="25000"/>
                </a:schemeClr>
              </a:solidFill>
            </a:endParaRPr>
          </a:p>
          <a:p>
            <a:endParaRPr lang="en-US" sz="2000" dirty="0">
              <a:solidFill>
                <a:schemeClr val="accent1"/>
              </a:solidFill>
            </a:endParaRPr>
          </a:p>
        </p:txBody>
      </p:sp>
      <p:pic>
        <p:nvPicPr>
          <p:cNvPr id="5" name="Imagen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26438" y="1084289"/>
            <a:ext cx="3724339" cy="4012129"/>
          </a:xfrm>
          <a:prstGeom prst="rect">
            <a:avLst/>
          </a:prstGeom>
        </p:spPr>
      </p:pic>
      <p:pic>
        <p:nvPicPr>
          <p:cNvPr id="7" name="Imagen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101215" y="3930381"/>
            <a:ext cx="743064" cy="1166038"/>
          </a:xfrm>
          <a:prstGeom prst="rect">
            <a:avLst/>
          </a:prstGeom>
        </p:spPr>
      </p:pic>
    </p:spTree>
    <p:extLst>
      <p:ext uri="{BB962C8B-B14F-4D97-AF65-F5344CB8AC3E}">
        <p14:creationId xmlns:p14="http://schemas.microsoft.com/office/powerpoint/2010/main" val="1590414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Alinearse</a:t>
            </a:r>
            <a:r>
              <a:rPr lang="en-US" dirty="0"/>
              <a:t> con “</a:t>
            </a:r>
            <a:r>
              <a:rPr lang="en-US" dirty="0" err="1"/>
              <a:t>hermanos</a:t>
            </a:r>
            <a:r>
              <a:rPr lang="en-US" dirty="0"/>
              <a:t>” </a:t>
            </a:r>
            <a:r>
              <a:rPr lang="en-US" dirty="0" smtClean="0"/>
              <a:t>(</a:t>
            </a:r>
            <a:r>
              <a:rPr lang="en-US" dirty="0" err="1" smtClean="0"/>
              <a:t>encima</a:t>
            </a:r>
            <a:r>
              <a:rPr lang="en-US" dirty="0" smtClean="0"/>
              <a:t>, </a:t>
            </a:r>
            <a:r>
              <a:rPr lang="en-US" dirty="0" err="1" smtClean="0"/>
              <a:t>derecha</a:t>
            </a:r>
            <a:r>
              <a:rPr lang="en-US" dirty="0" smtClean="0"/>
              <a:t>)</a:t>
            </a:r>
            <a:endParaRPr lang="en-US" dirty="0"/>
          </a:p>
        </p:txBody>
      </p:sp>
      <p:sp>
        <p:nvSpPr>
          <p:cNvPr id="18" name="Content Placeholder 17"/>
          <p:cNvSpPr>
            <a:spLocks noGrp="1"/>
          </p:cNvSpPr>
          <p:nvPr>
            <p:ph sz="quarter" idx="15"/>
          </p:nvPr>
        </p:nvSpPr>
        <p:spPr/>
        <p:txBody>
          <a:bodyPr anchor="ctr" anchorCtr="0"/>
          <a:lstStyle/>
          <a:p>
            <a:pPr>
              <a:lnSpc>
                <a:spcPct val="100000"/>
              </a:lnSpc>
              <a:spcBef>
                <a:spcPts val="0"/>
              </a:spcBef>
            </a:pPr>
            <a:r>
              <a:rPr lang="en-US" sz="1800" b="0" dirty="0" smtClean="0">
                <a:solidFill>
                  <a:srgbClr val="0000FF"/>
                </a:solidFill>
                <a:highlight>
                  <a:srgbClr val="FFFFFF"/>
                </a:highlight>
                <a:latin typeface="Consolas" panose="020B0609020204030204" pitchFamily="49" charset="0"/>
              </a:rPr>
              <a:t>&lt;</a:t>
            </a:r>
            <a:r>
              <a:rPr lang="en-US" sz="1800" b="0" dirty="0" err="1" smtClean="0">
                <a:solidFill>
                  <a:srgbClr val="A31515"/>
                </a:solidFill>
                <a:highlight>
                  <a:srgbClr val="FFFFFF"/>
                </a:highlight>
                <a:latin typeface="Consolas" panose="020B0609020204030204" pitchFamily="49" charset="0"/>
              </a:rPr>
              <a:t>RelativePanel</a:t>
            </a:r>
            <a:r>
              <a:rPr lang="en-US" sz="1800" b="0" dirty="0" smtClean="0">
                <a:solidFill>
                  <a:srgbClr val="0000FF"/>
                </a:solidFill>
                <a:highlight>
                  <a:srgbClr val="FFFFFF"/>
                </a:highlight>
                <a:latin typeface="Consolas" panose="020B0609020204030204" pitchFamily="49" charset="0"/>
              </a:rPr>
              <a:t>&gt;</a:t>
            </a:r>
            <a:endParaRPr lang="en-US" sz="1800" b="0" dirty="0" smtClean="0">
              <a:solidFill>
                <a:srgbClr val="000000"/>
              </a:solidFill>
              <a:highlight>
                <a:srgbClr val="FFFFFF"/>
              </a:highlight>
              <a:latin typeface="Consolas" panose="020B0609020204030204" pitchFamily="49" charset="0"/>
            </a:endParaRPr>
          </a:p>
          <a:p>
            <a:pPr>
              <a:lnSpc>
                <a:spcPct val="100000"/>
              </a:lnSpc>
              <a:spcBef>
                <a:spcPts val="0"/>
              </a:spcBef>
            </a:pPr>
            <a:endParaRPr lang="en-US" sz="1800" b="0" dirty="0" smtClean="0">
              <a:solidFill>
                <a:srgbClr val="000000"/>
              </a:solidFill>
              <a:highlight>
                <a:srgbClr val="FFFFFF"/>
              </a:highlight>
              <a:latin typeface="Consolas" panose="020B0609020204030204" pitchFamily="49" charset="0"/>
            </a:endParaRPr>
          </a:p>
          <a:p>
            <a:pPr>
              <a:lnSpc>
                <a:spcPct val="100000"/>
              </a:lnSpc>
              <a:spcBef>
                <a:spcPts val="0"/>
              </a:spcBef>
            </a:pPr>
            <a:r>
              <a:rPr lang="en-US" sz="1800" b="0" dirty="0" smtClean="0">
                <a:solidFill>
                  <a:srgbClr val="000000"/>
                </a:solidFill>
                <a:highlight>
                  <a:srgbClr val="FFFFFF"/>
                </a:highlight>
                <a:latin typeface="Consolas" panose="020B0609020204030204" pitchFamily="49" charset="0"/>
              </a:rPr>
              <a:t>    </a:t>
            </a:r>
            <a:r>
              <a:rPr lang="en-US" sz="1800" b="0" dirty="0" smtClean="0">
                <a:solidFill>
                  <a:srgbClr val="0000FF"/>
                </a:solidFill>
                <a:highlight>
                  <a:srgbClr val="FFFFFF"/>
                </a:highlight>
                <a:latin typeface="Consolas" panose="020B0609020204030204" pitchFamily="49" charset="0"/>
              </a:rPr>
              <a:t>&lt;</a:t>
            </a:r>
            <a:r>
              <a:rPr lang="en-US" sz="1800" b="0" dirty="0" smtClean="0">
                <a:solidFill>
                  <a:srgbClr val="A31515"/>
                </a:solidFill>
                <a:highlight>
                  <a:srgbClr val="FFFFFF"/>
                </a:highlight>
                <a:latin typeface="Consolas" panose="020B0609020204030204" pitchFamily="49" charset="0"/>
              </a:rPr>
              <a:t>Rectangle</a:t>
            </a:r>
            <a:r>
              <a:rPr lang="en-US" sz="1800" b="0" dirty="0" smtClean="0">
                <a:solidFill>
                  <a:srgbClr val="FF0000"/>
                </a:solidFill>
                <a:highlight>
                  <a:srgbClr val="FFFFFF"/>
                </a:highlight>
                <a:latin typeface="Consolas" panose="020B0609020204030204" pitchFamily="49" charset="0"/>
              </a:rPr>
              <a:t> x</a:t>
            </a:r>
            <a:r>
              <a:rPr lang="en-US" sz="1800" b="0" dirty="0" smtClean="0">
                <a:solidFill>
                  <a:srgbClr val="0000FF"/>
                </a:solidFill>
                <a:highlight>
                  <a:srgbClr val="FFFFFF"/>
                </a:highlight>
                <a:latin typeface="Consolas" panose="020B0609020204030204" pitchFamily="49" charset="0"/>
              </a:rPr>
              <a:t>:</a:t>
            </a:r>
            <a:r>
              <a:rPr lang="en-US" sz="1800" b="0" dirty="0" smtClean="0">
                <a:solidFill>
                  <a:srgbClr val="FF0000"/>
                </a:solidFill>
                <a:highlight>
                  <a:srgbClr val="FFFFFF"/>
                </a:highlight>
                <a:latin typeface="Consolas" panose="020B0609020204030204" pitchFamily="49" charset="0"/>
              </a:rPr>
              <a:t>Name</a:t>
            </a:r>
            <a:r>
              <a:rPr lang="en-US" sz="1800" b="0" dirty="0" smtClean="0">
                <a:solidFill>
                  <a:srgbClr val="0000FF"/>
                </a:solidFill>
                <a:highlight>
                  <a:srgbClr val="FFFFFF"/>
                </a:highlight>
                <a:latin typeface="Consolas" panose="020B0609020204030204" pitchFamily="49" charset="0"/>
              </a:rPr>
              <a:t>="BlueRect" </a:t>
            </a:r>
            <a:br>
              <a:rPr lang="en-US" sz="1800" b="0" dirty="0" smtClean="0">
                <a:solidFill>
                  <a:srgbClr val="0000FF"/>
                </a:solidFill>
                <a:highlight>
                  <a:srgbClr val="FFFFFF"/>
                </a:highlight>
                <a:latin typeface="Consolas" panose="020B0609020204030204" pitchFamily="49" charset="0"/>
              </a:rPr>
            </a:br>
            <a:r>
              <a:rPr lang="en-US" sz="1800" b="0" dirty="0" smtClean="0">
                <a:solidFill>
                  <a:srgbClr val="0000FF"/>
                </a:solidFill>
                <a:highlight>
                  <a:srgbClr val="FFFFFF"/>
                </a:highlight>
                <a:latin typeface="Consolas" panose="020B0609020204030204" pitchFamily="49" charset="0"/>
              </a:rPr>
              <a:t>	</a:t>
            </a:r>
            <a:r>
              <a:rPr lang="en-US" sz="1800" b="0" dirty="0" smtClean="0">
                <a:solidFill>
                  <a:srgbClr val="FF0000"/>
                </a:solidFill>
                <a:highlight>
                  <a:srgbClr val="FFFFFF"/>
                </a:highlight>
                <a:latin typeface="Consolas" panose="020B0609020204030204" pitchFamily="49" charset="0"/>
              </a:rPr>
              <a:t>Height</a:t>
            </a:r>
            <a:r>
              <a:rPr lang="en-US" sz="1800" b="0" dirty="0" smtClean="0">
                <a:solidFill>
                  <a:srgbClr val="0000FF"/>
                </a:solidFill>
                <a:highlight>
                  <a:srgbClr val="FFFFFF"/>
                </a:highlight>
                <a:latin typeface="Consolas" panose="020B0609020204030204" pitchFamily="49" charset="0"/>
              </a:rPr>
              <a:t>="100"</a:t>
            </a:r>
            <a:r>
              <a:rPr lang="en-US" sz="1800" b="0" dirty="0" smtClean="0">
                <a:solidFill>
                  <a:srgbClr val="FF0000"/>
                </a:solidFill>
                <a:highlight>
                  <a:srgbClr val="FFFFFF"/>
                </a:highlight>
                <a:latin typeface="Consolas" panose="020B0609020204030204" pitchFamily="49" charset="0"/>
              </a:rPr>
              <a:t> Width</a:t>
            </a:r>
            <a:r>
              <a:rPr lang="en-US" sz="1800" b="0" dirty="0" smtClean="0">
                <a:solidFill>
                  <a:srgbClr val="0000FF"/>
                </a:solidFill>
                <a:highlight>
                  <a:srgbClr val="FFFFFF"/>
                </a:highlight>
                <a:latin typeface="Consolas" panose="020B0609020204030204" pitchFamily="49" charset="0"/>
              </a:rPr>
              <a:t>="100"</a:t>
            </a:r>
            <a:r>
              <a:rPr lang="en-US" sz="1800" b="0" dirty="0" smtClean="0">
                <a:solidFill>
                  <a:srgbClr val="FF0000"/>
                </a:solidFill>
                <a:highlight>
                  <a:srgbClr val="FFFFFF"/>
                </a:highlight>
                <a:latin typeface="Consolas" panose="020B0609020204030204" pitchFamily="49" charset="0"/>
              </a:rPr>
              <a:t> Fill</a:t>
            </a:r>
            <a:r>
              <a:rPr lang="en-US" sz="1800" b="0" dirty="0" smtClean="0">
                <a:solidFill>
                  <a:srgbClr val="0000FF"/>
                </a:solidFill>
                <a:highlight>
                  <a:srgbClr val="FFFFFF"/>
                </a:highlight>
                <a:latin typeface="Consolas" panose="020B0609020204030204" pitchFamily="49" charset="0"/>
              </a:rPr>
              <a:t>="Blue"</a:t>
            </a:r>
            <a:r>
              <a:rPr lang="en-US" sz="1800" b="0" dirty="0" smtClean="0">
                <a:solidFill>
                  <a:srgbClr val="000000"/>
                </a:solidFill>
                <a:highlight>
                  <a:srgbClr val="FFFFFF"/>
                </a:highlight>
                <a:latin typeface="Consolas" panose="020B0609020204030204" pitchFamily="49" charset="0"/>
              </a:rPr>
              <a:t> </a:t>
            </a:r>
            <a:r>
              <a:rPr lang="en-US" sz="1800" b="0" dirty="0" smtClean="0">
                <a:solidFill>
                  <a:srgbClr val="0000FF"/>
                </a:solidFill>
                <a:highlight>
                  <a:srgbClr val="FFFFFF"/>
                </a:highlight>
                <a:latin typeface="Consolas" panose="020B0609020204030204" pitchFamily="49" charset="0"/>
              </a:rPr>
              <a:t>/&gt;</a:t>
            </a:r>
            <a:endParaRPr lang="en-US" sz="1800" b="0" dirty="0" smtClean="0">
              <a:solidFill>
                <a:srgbClr val="000000"/>
              </a:solidFill>
              <a:highlight>
                <a:srgbClr val="FFFFFF"/>
              </a:highlight>
              <a:latin typeface="Consolas" panose="020B0609020204030204" pitchFamily="49" charset="0"/>
            </a:endParaRPr>
          </a:p>
          <a:p>
            <a:pPr>
              <a:lnSpc>
                <a:spcPct val="100000"/>
              </a:lnSpc>
              <a:spcBef>
                <a:spcPts val="0"/>
              </a:spcBef>
            </a:pPr>
            <a:endParaRPr lang="en-US" sz="1800" b="0" dirty="0" smtClean="0">
              <a:solidFill>
                <a:srgbClr val="000000"/>
              </a:solidFill>
              <a:highlight>
                <a:srgbClr val="FFFFFF"/>
              </a:highlight>
              <a:latin typeface="Consolas" panose="020B0609020204030204" pitchFamily="49" charset="0"/>
            </a:endParaRPr>
          </a:p>
          <a:p>
            <a:pPr>
              <a:lnSpc>
                <a:spcPct val="100000"/>
              </a:lnSpc>
              <a:spcBef>
                <a:spcPts val="0"/>
              </a:spcBef>
            </a:pPr>
            <a:r>
              <a:rPr lang="en-US" sz="1800" b="0" dirty="0" smtClean="0">
                <a:solidFill>
                  <a:srgbClr val="000000"/>
                </a:solidFill>
                <a:highlight>
                  <a:srgbClr val="FFFFFF"/>
                </a:highlight>
                <a:latin typeface="Consolas" panose="020B0609020204030204" pitchFamily="49" charset="0"/>
              </a:rPr>
              <a:t>    </a:t>
            </a:r>
            <a:r>
              <a:rPr lang="en-US" sz="1800" b="0" dirty="0" smtClean="0">
                <a:solidFill>
                  <a:srgbClr val="0000FF"/>
                </a:solidFill>
                <a:highlight>
                  <a:srgbClr val="FFFFFF"/>
                </a:highlight>
                <a:latin typeface="Consolas" panose="020B0609020204030204" pitchFamily="49" charset="0"/>
              </a:rPr>
              <a:t>&lt;</a:t>
            </a:r>
            <a:r>
              <a:rPr lang="en-US" sz="1800" b="0" dirty="0" smtClean="0">
                <a:solidFill>
                  <a:srgbClr val="A31515"/>
                </a:solidFill>
                <a:highlight>
                  <a:srgbClr val="FFFFFF"/>
                </a:highlight>
                <a:latin typeface="Consolas" panose="020B0609020204030204" pitchFamily="49" charset="0"/>
              </a:rPr>
              <a:t>Rectangle</a:t>
            </a:r>
            <a:r>
              <a:rPr lang="en-US" sz="1800" b="0" dirty="0" smtClean="0">
                <a:solidFill>
                  <a:srgbClr val="FF0000"/>
                </a:solidFill>
                <a:highlight>
                  <a:srgbClr val="FFFFFF"/>
                </a:highlight>
                <a:latin typeface="Consolas" panose="020B0609020204030204" pitchFamily="49" charset="0"/>
              </a:rPr>
              <a:t> x</a:t>
            </a:r>
            <a:r>
              <a:rPr lang="en-US" sz="1800" b="0" dirty="0" smtClean="0">
                <a:solidFill>
                  <a:srgbClr val="0000FF"/>
                </a:solidFill>
                <a:highlight>
                  <a:srgbClr val="FFFFFF"/>
                </a:highlight>
                <a:latin typeface="Consolas" panose="020B0609020204030204" pitchFamily="49" charset="0"/>
              </a:rPr>
              <a:t>:</a:t>
            </a:r>
            <a:r>
              <a:rPr lang="en-US" sz="1800" b="0" dirty="0" smtClean="0">
                <a:solidFill>
                  <a:srgbClr val="FF0000"/>
                </a:solidFill>
                <a:highlight>
                  <a:srgbClr val="FFFFFF"/>
                </a:highlight>
                <a:latin typeface="Consolas" panose="020B0609020204030204" pitchFamily="49" charset="0"/>
              </a:rPr>
              <a:t>Name</a:t>
            </a:r>
            <a:r>
              <a:rPr lang="en-US" sz="1800" b="0" dirty="0" smtClean="0">
                <a:solidFill>
                  <a:srgbClr val="0000FF"/>
                </a:solidFill>
                <a:highlight>
                  <a:srgbClr val="FFFFFF"/>
                </a:highlight>
                <a:latin typeface="Consolas" panose="020B0609020204030204" pitchFamily="49" charset="0"/>
              </a:rPr>
              <a:t>="RedRect" </a:t>
            </a:r>
            <a:br>
              <a:rPr lang="en-US" sz="1800" b="0" dirty="0" smtClean="0">
                <a:solidFill>
                  <a:srgbClr val="0000FF"/>
                </a:solidFill>
                <a:highlight>
                  <a:srgbClr val="FFFFFF"/>
                </a:highlight>
                <a:latin typeface="Consolas" panose="020B0609020204030204" pitchFamily="49" charset="0"/>
              </a:rPr>
            </a:br>
            <a:r>
              <a:rPr lang="en-US" sz="1800" b="0" dirty="0" smtClean="0">
                <a:solidFill>
                  <a:srgbClr val="0000FF"/>
                </a:solidFill>
                <a:highlight>
                  <a:srgbClr val="FFFFFF"/>
                </a:highlight>
                <a:latin typeface="Consolas" panose="020B0609020204030204" pitchFamily="49" charset="0"/>
              </a:rPr>
              <a:t>	</a:t>
            </a:r>
            <a:r>
              <a:rPr lang="en-US" sz="1800" b="0" dirty="0" smtClean="0">
                <a:solidFill>
                  <a:srgbClr val="FF0000"/>
                </a:solidFill>
                <a:highlight>
                  <a:srgbClr val="FFFFFF"/>
                </a:highlight>
                <a:latin typeface="Consolas" panose="020B0609020204030204" pitchFamily="49" charset="0"/>
              </a:rPr>
              <a:t>Height</a:t>
            </a:r>
            <a:r>
              <a:rPr lang="en-US" sz="1800" b="0" dirty="0" smtClean="0">
                <a:solidFill>
                  <a:srgbClr val="0000FF"/>
                </a:solidFill>
                <a:highlight>
                  <a:srgbClr val="FFFFFF"/>
                </a:highlight>
                <a:latin typeface="Consolas" panose="020B0609020204030204" pitchFamily="49" charset="0"/>
              </a:rPr>
              <a:t>="100"</a:t>
            </a:r>
            <a:r>
              <a:rPr lang="en-US" sz="1800" b="0" dirty="0" smtClean="0">
                <a:solidFill>
                  <a:srgbClr val="FF0000"/>
                </a:solidFill>
                <a:highlight>
                  <a:srgbClr val="FFFFFF"/>
                </a:highlight>
                <a:latin typeface="Consolas" panose="020B0609020204030204" pitchFamily="49" charset="0"/>
              </a:rPr>
              <a:t> Width</a:t>
            </a:r>
            <a:r>
              <a:rPr lang="en-US" sz="1800" b="0" dirty="0" smtClean="0">
                <a:solidFill>
                  <a:srgbClr val="0000FF"/>
                </a:solidFill>
                <a:highlight>
                  <a:srgbClr val="FFFFFF"/>
                </a:highlight>
                <a:latin typeface="Consolas" panose="020B0609020204030204" pitchFamily="49" charset="0"/>
              </a:rPr>
              <a:t>="100" </a:t>
            </a:r>
            <a:r>
              <a:rPr lang="en-US" sz="1800" b="0" dirty="0" smtClean="0">
                <a:solidFill>
                  <a:srgbClr val="FF0000"/>
                </a:solidFill>
                <a:highlight>
                  <a:srgbClr val="FFFFFF"/>
                </a:highlight>
                <a:latin typeface="Consolas" panose="020B0609020204030204" pitchFamily="49" charset="0"/>
              </a:rPr>
              <a:t>Fill</a:t>
            </a:r>
            <a:r>
              <a:rPr lang="en-US" sz="1800" b="0" dirty="0" smtClean="0">
                <a:solidFill>
                  <a:srgbClr val="0000FF"/>
                </a:solidFill>
                <a:highlight>
                  <a:srgbClr val="FFFFFF"/>
                </a:highlight>
                <a:latin typeface="Consolas" panose="020B0609020204030204" pitchFamily="49" charset="0"/>
              </a:rPr>
              <a:t>="Red"</a:t>
            </a:r>
          </a:p>
          <a:p>
            <a:pPr>
              <a:lnSpc>
                <a:spcPct val="100000"/>
              </a:lnSpc>
            </a:pPr>
            <a:r>
              <a:rPr lang="en-US" sz="1800" b="0" dirty="0" smtClean="0">
                <a:solidFill>
                  <a:srgbClr val="FF0000"/>
                </a:solidFill>
                <a:highlight>
                  <a:srgbClr val="FFFFFF"/>
                </a:highlight>
                <a:latin typeface="Consolas" panose="020B0609020204030204" pitchFamily="49" charset="0"/>
              </a:rPr>
              <a:t>	</a:t>
            </a:r>
            <a:r>
              <a:rPr lang="en-US" sz="1800" b="0" dirty="0" err="1" smtClean="0">
                <a:solidFill>
                  <a:srgbClr val="FF0000"/>
                </a:solidFill>
                <a:highlight>
                  <a:srgbClr val="FFFFFF"/>
                </a:highlight>
                <a:latin typeface="Consolas" panose="020B0609020204030204" pitchFamily="49" charset="0"/>
              </a:rPr>
              <a:t>RelativePanel.Below</a:t>
            </a:r>
            <a:r>
              <a:rPr lang="en-US" sz="1800" b="0" dirty="0" smtClean="0">
                <a:solidFill>
                  <a:srgbClr val="0000FF"/>
                </a:solidFill>
                <a:highlight>
                  <a:srgbClr val="FFFFFF"/>
                </a:highlight>
                <a:latin typeface="Consolas" panose="020B0609020204030204" pitchFamily="49" charset="0"/>
              </a:rPr>
              <a:t>="</a:t>
            </a:r>
            <a:r>
              <a:rPr lang="en-US" sz="1800" b="0" dirty="0" err="1" smtClean="0">
                <a:solidFill>
                  <a:srgbClr val="0000FF"/>
                </a:solidFill>
                <a:highlight>
                  <a:srgbClr val="FFFFFF"/>
                </a:highlight>
                <a:latin typeface="Consolas" panose="020B0609020204030204" pitchFamily="49" charset="0"/>
              </a:rPr>
              <a:t>BlueRect</a:t>
            </a:r>
            <a:r>
              <a:rPr lang="en-US" sz="1800" b="0" dirty="0" smtClean="0">
                <a:solidFill>
                  <a:srgbClr val="0000FF"/>
                </a:solidFill>
                <a:highlight>
                  <a:srgbClr val="FFFFFF"/>
                </a:highlight>
                <a:latin typeface="Consolas" panose="020B0609020204030204" pitchFamily="49" charset="0"/>
              </a:rPr>
              <a:t>"</a:t>
            </a:r>
            <a:br>
              <a:rPr lang="en-US" sz="1800" b="0" dirty="0" smtClean="0">
                <a:solidFill>
                  <a:srgbClr val="0000FF"/>
                </a:solidFill>
                <a:highlight>
                  <a:srgbClr val="FFFFFF"/>
                </a:highlight>
                <a:latin typeface="Consolas" panose="020B0609020204030204" pitchFamily="49" charset="0"/>
              </a:rPr>
            </a:br>
            <a:r>
              <a:rPr lang="en-US" sz="1800" b="0" dirty="0" smtClean="0">
                <a:solidFill>
                  <a:srgbClr val="0000FF"/>
                </a:solidFill>
                <a:highlight>
                  <a:srgbClr val="FFFFFF"/>
                </a:highlight>
                <a:latin typeface="Consolas" panose="020B0609020204030204" pitchFamily="49" charset="0"/>
              </a:rPr>
              <a:t>	</a:t>
            </a:r>
            <a:r>
              <a:rPr lang="en-US" sz="1800" b="0" dirty="0" err="1" smtClean="0">
                <a:solidFill>
                  <a:srgbClr val="FF0000"/>
                </a:solidFill>
                <a:highlight>
                  <a:srgbClr val="FFFFFF"/>
                </a:highlight>
                <a:latin typeface="Consolas" panose="020B0609020204030204" pitchFamily="49" charset="0"/>
              </a:rPr>
              <a:t>RelativePanel.AlignRightWith</a:t>
            </a:r>
            <a:r>
              <a:rPr lang="en-US" sz="1800" b="0" dirty="0" smtClean="0">
                <a:solidFill>
                  <a:srgbClr val="0000FF"/>
                </a:solidFill>
                <a:highlight>
                  <a:srgbClr val="FFFFFF"/>
                </a:highlight>
                <a:latin typeface="Consolas" panose="020B0609020204030204" pitchFamily="49" charset="0"/>
              </a:rPr>
              <a:t>="</a:t>
            </a:r>
            <a:r>
              <a:rPr lang="en-US" sz="1800" b="0" dirty="0" err="1" smtClean="0">
                <a:solidFill>
                  <a:srgbClr val="0000FF"/>
                </a:solidFill>
                <a:highlight>
                  <a:srgbClr val="FFFFFF"/>
                </a:highlight>
                <a:latin typeface="Consolas" panose="020B0609020204030204" pitchFamily="49" charset="0"/>
              </a:rPr>
              <a:t>BlueRect</a:t>
            </a:r>
            <a:r>
              <a:rPr lang="en-US" sz="1800" b="0" dirty="0" smtClean="0">
                <a:solidFill>
                  <a:srgbClr val="0000FF"/>
                </a:solidFill>
                <a:highlight>
                  <a:srgbClr val="FFFFFF"/>
                </a:highlight>
                <a:latin typeface="Consolas" panose="020B0609020204030204" pitchFamily="49" charset="0"/>
              </a:rPr>
              <a:t>" /&gt;</a:t>
            </a:r>
            <a:endParaRPr lang="en-US" sz="1800" b="0" dirty="0" smtClean="0">
              <a:solidFill>
                <a:srgbClr val="000000"/>
              </a:solidFill>
              <a:highlight>
                <a:srgbClr val="FFFFFF"/>
              </a:highlight>
              <a:latin typeface="Consolas" panose="020B0609020204030204" pitchFamily="49" charset="0"/>
            </a:endParaRPr>
          </a:p>
          <a:p>
            <a:pPr>
              <a:lnSpc>
                <a:spcPct val="100000"/>
              </a:lnSpc>
              <a:spcBef>
                <a:spcPts val="0"/>
              </a:spcBef>
            </a:pPr>
            <a:endParaRPr lang="en-US" sz="1800" b="0" dirty="0" smtClean="0">
              <a:solidFill>
                <a:srgbClr val="000000"/>
              </a:solidFill>
              <a:highlight>
                <a:srgbClr val="FFFFFF"/>
              </a:highlight>
              <a:latin typeface="Consolas" panose="020B0609020204030204" pitchFamily="49" charset="0"/>
            </a:endParaRPr>
          </a:p>
          <a:p>
            <a:pPr>
              <a:lnSpc>
                <a:spcPct val="100000"/>
              </a:lnSpc>
              <a:spcBef>
                <a:spcPts val="0"/>
              </a:spcBef>
            </a:pPr>
            <a:r>
              <a:rPr lang="en-US" sz="1800" b="0" dirty="0" smtClean="0">
                <a:solidFill>
                  <a:srgbClr val="0000FF"/>
                </a:solidFill>
                <a:highlight>
                  <a:srgbClr val="FFFFFF"/>
                </a:highlight>
                <a:latin typeface="Consolas" panose="020B0609020204030204" pitchFamily="49" charset="0"/>
              </a:rPr>
              <a:t>&lt;/</a:t>
            </a:r>
            <a:r>
              <a:rPr lang="en-US" sz="1800" b="0" dirty="0" err="1" smtClean="0">
                <a:solidFill>
                  <a:srgbClr val="A31515"/>
                </a:solidFill>
                <a:highlight>
                  <a:srgbClr val="FFFFFF"/>
                </a:highlight>
                <a:latin typeface="Consolas" panose="020B0609020204030204" pitchFamily="49" charset="0"/>
              </a:rPr>
              <a:t>RelativePanel</a:t>
            </a:r>
            <a:r>
              <a:rPr lang="en-US" sz="1800" b="0" dirty="0" smtClean="0">
                <a:solidFill>
                  <a:srgbClr val="0000FF"/>
                </a:solidFill>
                <a:highlight>
                  <a:srgbClr val="FFFFFF"/>
                </a:highlight>
                <a:latin typeface="Consolas" panose="020B0609020204030204" pitchFamily="49" charset="0"/>
              </a:rPr>
              <a:t>&gt;</a:t>
            </a:r>
            <a:endParaRPr lang="en-US" sz="1800" b="0" dirty="0">
              <a:solidFill>
                <a:srgbClr val="000000"/>
              </a:solidFill>
              <a:highlight>
                <a:srgbClr val="FFFFFF"/>
              </a:highlight>
              <a:latin typeface="Consolas" panose="020B0609020204030204" pitchFamily="49" charset="0"/>
            </a:endParaRPr>
          </a:p>
        </p:txBody>
      </p:sp>
      <p:sp>
        <p:nvSpPr>
          <p:cNvPr id="6" name="Rectangle 5"/>
          <p:cNvSpPr/>
          <p:nvPr/>
        </p:nvSpPr>
        <p:spPr>
          <a:xfrm>
            <a:off x="178420" y="2531327"/>
            <a:ext cx="3746809" cy="292161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
        <p:nvSpPr>
          <p:cNvPr id="14" name="Rectangle 13"/>
          <p:cNvSpPr/>
          <p:nvPr/>
        </p:nvSpPr>
        <p:spPr>
          <a:xfrm>
            <a:off x="375424" y="2717181"/>
            <a:ext cx="2029968" cy="1014761"/>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
        <p:nvSpPr>
          <p:cNvPr id="15" name="Rectangle 14"/>
          <p:cNvSpPr/>
          <p:nvPr/>
        </p:nvSpPr>
        <p:spPr>
          <a:xfrm>
            <a:off x="1396226" y="3742860"/>
            <a:ext cx="1014761" cy="1014761"/>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
        <p:nvSpPr>
          <p:cNvPr id="19" name="Left Arrow 18"/>
          <p:cNvSpPr/>
          <p:nvPr/>
        </p:nvSpPr>
        <p:spPr>
          <a:xfrm rot="5400000">
            <a:off x="1476375" y="3524250"/>
            <a:ext cx="846108" cy="419100"/>
          </a:xfrm>
          <a:prstGeom prst="leftArrow">
            <a:avLst/>
          </a:prstGeom>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
        <p:nvSpPr>
          <p:cNvPr id="10" name="Left Arrow 9"/>
          <p:cNvSpPr/>
          <p:nvPr/>
        </p:nvSpPr>
        <p:spPr>
          <a:xfrm rot="10800000">
            <a:off x="1790700" y="4038600"/>
            <a:ext cx="493682" cy="419100"/>
          </a:xfrm>
          <a:prstGeom prst="leftArrow">
            <a:avLst/>
          </a:prstGeom>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
        <p:nvSpPr>
          <p:cNvPr id="7" name="Rectangle 6"/>
          <p:cNvSpPr/>
          <p:nvPr/>
        </p:nvSpPr>
        <p:spPr>
          <a:xfrm>
            <a:off x="4829840" y="4457700"/>
            <a:ext cx="6767986" cy="801784"/>
          </a:xfrm>
          <a:prstGeom prst="rect">
            <a:avLst/>
          </a:prstGeom>
          <a:solidFill>
            <a:srgbClr val="FFF1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Tree>
    <p:extLst>
      <p:ext uri="{BB962C8B-B14F-4D97-AF65-F5344CB8AC3E}">
        <p14:creationId xmlns:p14="http://schemas.microsoft.com/office/powerpoint/2010/main" val="2528710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Alinearse</a:t>
            </a:r>
            <a:r>
              <a:rPr lang="en-US" dirty="0"/>
              <a:t> con “</a:t>
            </a:r>
            <a:r>
              <a:rPr lang="en-US" dirty="0" err="1"/>
              <a:t>hermanos</a:t>
            </a:r>
            <a:r>
              <a:rPr lang="en-US" dirty="0"/>
              <a:t>” (</a:t>
            </a:r>
            <a:r>
              <a:rPr lang="en-US" dirty="0" err="1"/>
              <a:t>debajo</a:t>
            </a:r>
            <a:r>
              <a:rPr lang="en-US" dirty="0"/>
              <a:t>, </a:t>
            </a:r>
            <a:r>
              <a:rPr lang="en-US" dirty="0" err="1" smtClean="0"/>
              <a:t>centro</a:t>
            </a:r>
            <a:r>
              <a:rPr lang="en-US" dirty="0" smtClean="0"/>
              <a:t>)</a:t>
            </a:r>
            <a:endParaRPr lang="en-US" dirty="0"/>
          </a:p>
        </p:txBody>
      </p:sp>
      <p:sp>
        <p:nvSpPr>
          <p:cNvPr id="18" name="Content Placeholder 17"/>
          <p:cNvSpPr>
            <a:spLocks noGrp="1"/>
          </p:cNvSpPr>
          <p:nvPr>
            <p:ph sz="quarter" idx="15"/>
          </p:nvPr>
        </p:nvSpPr>
        <p:spPr/>
        <p:txBody>
          <a:bodyPr anchor="ctr" anchorCtr="0"/>
          <a:lstStyle/>
          <a:p>
            <a:pPr>
              <a:lnSpc>
                <a:spcPct val="100000"/>
              </a:lnSpc>
              <a:spcBef>
                <a:spcPts val="0"/>
              </a:spcBef>
            </a:pPr>
            <a:r>
              <a:rPr lang="en-US" sz="1800" b="0" smtClean="0">
                <a:solidFill>
                  <a:srgbClr val="0000FF"/>
                </a:solidFill>
                <a:highlight>
                  <a:srgbClr val="FFFFFF"/>
                </a:highlight>
                <a:latin typeface="Consolas" panose="020B0609020204030204" pitchFamily="49" charset="0"/>
              </a:rPr>
              <a:t>&lt;</a:t>
            </a:r>
            <a:r>
              <a:rPr lang="en-US" sz="1800" b="0" smtClean="0">
                <a:solidFill>
                  <a:srgbClr val="A31515"/>
                </a:solidFill>
                <a:highlight>
                  <a:srgbClr val="FFFFFF"/>
                </a:highlight>
                <a:latin typeface="Consolas" panose="020B0609020204030204" pitchFamily="49" charset="0"/>
              </a:rPr>
              <a:t>RelativePanel</a:t>
            </a:r>
            <a:r>
              <a:rPr lang="en-US" sz="1800" b="0" smtClean="0">
                <a:solidFill>
                  <a:srgbClr val="0000FF"/>
                </a:solidFill>
                <a:highlight>
                  <a:srgbClr val="FFFFFF"/>
                </a:highlight>
                <a:latin typeface="Consolas" panose="020B0609020204030204" pitchFamily="49" charset="0"/>
              </a:rPr>
              <a:t>&gt;</a:t>
            </a:r>
            <a:endParaRPr lang="en-US" sz="1800" b="0" smtClean="0">
              <a:solidFill>
                <a:srgbClr val="000000"/>
              </a:solidFill>
              <a:highlight>
                <a:srgbClr val="FFFFFF"/>
              </a:highlight>
              <a:latin typeface="Consolas" panose="020B0609020204030204" pitchFamily="49" charset="0"/>
            </a:endParaRPr>
          </a:p>
          <a:p>
            <a:pPr>
              <a:lnSpc>
                <a:spcPct val="100000"/>
              </a:lnSpc>
              <a:spcBef>
                <a:spcPts val="0"/>
              </a:spcBef>
            </a:pPr>
            <a:endParaRPr lang="en-US" sz="1800" b="0" smtClean="0">
              <a:solidFill>
                <a:srgbClr val="000000"/>
              </a:solidFill>
              <a:highlight>
                <a:srgbClr val="FFFFFF"/>
              </a:highlight>
              <a:latin typeface="Consolas" panose="020B0609020204030204" pitchFamily="49" charset="0"/>
            </a:endParaRPr>
          </a:p>
          <a:p>
            <a:pPr>
              <a:lnSpc>
                <a:spcPct val="100000"/>
              </a:lnSpc>
              <a:spcBef>
                <a:spcPts val="0"/>
              </a:spcBef>
            </a:pPr>
            <a:r>
              <a:rPr lang="en-US" sz="1800" b="0" smtClean="0">
                <a:solidFill>
                  <a:srgbClr val="000000"/>
                </a:solidFill>
                <a:highlight>
                  <a:srgbClr val="FFFFFF"/>
                </a:highlight>
                <a:latin typeface="Consolas" panose="020B0609020204030204" pitchFamily="49" charset="0"/>
              </a:rPr>
              <a:t>    </a:t>
            </a:r>
            <a:r>
              <a:rPr lang="en-US" sz="1800" b="0" smtClean="0">
                <a:solidFill>
                  <a:srgbClr val="0000FF"/>
                </a:solidFill>
                <a:highlight>
                  <a:srgbClr val="FFFFFF"/>
                </a:highlight>
                <a:latin typeface="Consolas" panose="020B0609020204030204" pitchFamily="49" charset="0"/>
              </a:rPr>
              <a:t>&lt;</a:t>
            </a:r>
            <a:r>
              <a:rPr lang="en-US" sz="1800" b="0" smtClean="0">
                <a:solidFill>
                  <a:srgbClr val="A31515"/>
                </a:solidFill>
                <a:highlight>
                  <a:srgbClr val="FFFFFF"/>
                </a:highlight>
                <a:latin typeface="Consolas" panose="020B0609020204030204" pitchFamily="49" charset="0"/>
              </a:rPr>
              <a:t>Rectangle</a:t>
            </a:r>
            <a:r>
              <a:rPr lang="en-US" sz="1800" b="0" smtClean="0">
                <a:solidFill>
                  <a:srgbClr val="FF0000"/>
                </a:solidFill>
                <a:highlight>
                  <a:srgbClr val="FFFFFF"/>
                </a:highlight>
                <a:latin typeface="Consolas" panose="020B0609020204030204" pitchFamily="49" charset="0"/>
              </a:rPr>
              <a:t> x</a:t>
            </a:r>
            <a:r>
              <a:rPr lang="en-US" sz="1800" b="0" smtClean="0">
                <a:solidFill>
                  <a:srgbClr val="0000FF"/>
                </a:solidFill>
                <a:highlight>
                  <a:srgbClr val="FFFFFF"/>
                </a:highlight>
                <a:latin typeface="Consolas" panose="020B0609020204030204" pitchFamily="49" charset="0"/>
              </a:rPr>
              <a:t>:</a:t>
            </a:r>
            <a:r>
              <a:rPr lang="en-US" sz="1800" b="0" smtClean="0">
                <a:solidFill>
                  <a:srgbClr val="FF0000"/>
                </a:solidFill>
                <a:highlight>
                  <a:srgbClr val="FFFFFF"/>
                </a:highlight>
                <a:latin typeface="Consolas" panose="020B0609020204030204" pitchFamily="49" charset="0"/>
              </a:rPr>
              <a:t>Name</a:t>
            </a:r>
            <a:r>
              <a:rPr lang="en-US" sz="1800" b="0" smtClean="0">
                <a:solidFill>
                  <a:srgbClr val="0000FF"/>
                </a:solidFill>
                <a:highlight>
                  <a:srgbClr val="FFFFFF"/>
                </a:highlight>
                <a:latin typeface="Consolas" panose="020B0609020204030204" pitchFamily="49" charset="0"/>
              </a:rPr>
              <a:t>="BlueRect" </a:t>
            </a:r>
            <a:br>
              <a:rPr lang="en-US" sz="1800" b="0" smtClean="0">
                <a:solidFill>
                  <a:srgbClr val="0000FF"/>
                </a:solidFill>
                <a:highlight>
                  <a:srgbClr val="FFFFFF"/>
                </a:highlight>
                <a:latin typeface="Consolas" panose="020B0609020204030204" pitchFamily="49" charset="0"/>
              </a:rPr>
            </a:br>
            <a:r>
              <a:rPr lang="en-US" sz="1800" b="0" smtClean="0">
                <a:solidFill>
                  <a:srgbClr val="0000FF"/>
                </a:solidFill>
                <a:highlight>
                  <a:srgbClr val="FFFFFF"/>
                </a:highlight>
                <a:latin typeface="Consolas" panose="020B0609020204030204" pitchFamily="49" charset="0"/>
              </a:rPr>
              <a:t>	</a:t>
            </a:r>
            <a:r>
              <a:rPr lang="en-US" sz="1800" b="0" smtClean="0">
                <a:solidFill>
                  <a:srgbClr val="FF0000"/>
                </a:solidFill>
                <a:highlight>
                  <a:srgbClr val="FFFFFF"/>
                </a:highlight>
                <a:latin typeface="Consolas" panose="020B0609020204030204" pitchFamily="49" charset="0"/>
              </a:rPr>
              <a:t>Height</a:t>
            </a:r>
            <a:r>
              <a:rPr lang="en-US" sz="1800" b="0" smtClean="0">
                <a:solidFill>
                  <a:srgbClr val="0000FF"/>
                </a:solidFill>
                <a:highlight>
                  <a:srgbClr val="FFFFFF"/>
                </a:highlight>
                <a:latin typeface="Consolas" panose="020B0609020204030204" pitchFamily="49" charset="0"/>
              </a:rPr>
              <a:t>="100"</a:t>
            </a:r>
            <a:r>
              <a:rPr lang="en-US" sz="1800" b="0" smtClean="0">
                <a:solidFill>
                  <a:srgbClr val="FF0000"/>
                </a:solidFill>
                <a:highlight>
                  <a:srgbClr val="FFFFFF"/>
                </a:highlight>
                <a:latin typeface="Consolas" panose="020B0609020204030204" pitchFamily="49" charset="0"/>
              </a:rPr>
              <a:t> Width</a:t>
            </a:r>
            <a:r>
              <a:rPr lang="en-US" sz="1800" b="0" smtClean="0">
                <a:solidFill>
                  <a:srgbClr val="0000FF"/>
                </a:solidFill>
                <a:highlight>
                  <a:srgbClr val="FFFFFF"/>
                </a:highlight>
                <a:latin typeface="Consolas" panose="020B0609020204030204" pitchFamily="49" charset="0"/>
              </a:rPr>
              <a:t>="100"</a:t>
            </a:r>
            <a:r>
              <a:rPr lang="en-US" sz="1800" b="0" smtClean="0">
                <a:solidFill>
                  <a:srgbClr val="FF0000"/>
                </a:solidFill>
                <a:highlight>
                  <a:srgbClr val="FFFFFF"/>
                </a:highlight>
                <a:latin typeface="Consolas" panose="020B0609020204030204" pitchFamily="49" charset="0"/>
              </a:rPr>
              <a:t> Fill</a:t>
            </a:r>
            <a:r>
              <a:rPr lang="en-US" sz="1800" b="0" smtClean="0">
                <a:solidFill>
                  <a:srgbClr val="0000FF"/>
                </a:solidFill>
                <a:highlight>
                  <a:srgbClr val="FFFFFF"/>
                </a:highlight>
                <a:latin typeface="Consolas" panose="020B0609020204030204" pitchFamily="49" charset="0"/>
              </a:rPr>
              <a:t>="Blue"</a:t>
            </a:r>
            <a:r>
              <a:rPr lang="en-US" sz="1800" b="0" smtClean="0">
                <a:solidFill>
                  <a:srgbClr val="000000"/>
                </a:solidFill>
                <a:highlight>
                  <a:srgbClr val="FFFFFF"/>
                </a:highlight>
                <a:latin typeface="Consolas" panose="020B0609020204030204" pitchFamily="49" charset="0"/>
              </a:rPr>
              <a:t> </a:t>
            </a:r>
            <a:r>
              <a:rPr lang="en-US" sz="1800" b="0" smtClean="0">
                <a:solidFill>
                  <a:srgbClr val="0000FF"/>
                </a:solidFill>
                <a:highlight>
                  <a:srgbClr val="FFFFFF"/>
                </a:highlight>
                <a:latin typeface="Consolas" panose="020B0609020204030204" pitchFamily="49" charset="0"/>
              </a:rPr>
              <a:t>/&gt;</a:t>
            </a:r>
            <a:endParaRPr lang="en-US" sz="1800" b="0" smtClean="0">
              <a:solidFill>
                <a:srgbClr val="000000"/>
              </a:solidFill>
              <a:highlight>
                <a:srgbClr val="FFFFFF"/>
              </a:highlight>
              <a:latin typeface="Consolas" panose="020B0609020204030204" pitchFamily="49" charset="0"/>
            </a:endParaRPr>
          </a:p>
          <a:p>
            <a:pPr>
              <a:lnSpc>
                <a:spcPct val="100000"/>
              </a:lnSpc>
              <a:spcBef>
                <a:spcPts val="0"/>
              </a:spcBef>
            </a:pPr>
            <a:endParaRPr lang="en-US" sz="1800" b="0" smtClean="0">
              <a:solidFill>
                <a:srgbClr val="000000"/>
              </a:solidFill>
              <a:highlight>
                <a:srgbClr val="FFFFFF"/>
              </a:highlight>
              <a:latin typeface="Consolas" panose="020B0609020204030204" pitchFamily="49" charset="0"/>
            </a:endParaRPr>
          </a:p>
          <a:p>
            <a:pPr>
              <a:lnSpc>
                <a:spcPct val="100000"/>
              </a:lnSpc>
              <a:spcBef>
                <a:spcPts val="0"/>
              </a:spcBef>
            </a:pPr>
            <a:r>
              <a:rPr lang="en-US" sz="1800" b="0" smtClean="0">
                <a:solidFill>
                  <a:srgbClr val="000000"/>
                </a:solidFill>
                <a:highlight>
                  <a:srgbClr val="FFFFFF"/>
                </a:highlight>
                <a:latin typeface="Consolas" panose="020B0609020204030204" pitchFamily="49" charset="0"/>
              </a:rPr>
              <a:t>    </a:t>
            </a:r>
            <a:r>
              <a:rPr lang="en-US" sz="1800" b="0" smtClean="0">
                <a:solidFill>
                  <a:srgbClr val="0000FF"/>
                </a:solidFill>
                <a:highlight>
                  <a:srgbClr val="FFFFFF"/>
                </a:highlight>
                <a:latin typeface="Consolas" panose="020B0609020204030204" pitchFamily="49" charset="0"/>
              </a:rPr>
              <a:t>&lt;</a:t>
            </a:r>
            <a:r>
              <a:rPr lang="en-US" sz="1800" b="0" smtClean="0">
                <a:solidFill>
                  <a:srgbClr val="A31515"/>
                </a:solidFill>
                <a:highlight>
                  <a:srgbClr val="FFFFFF"/>
                </a:highlight>
                <a:latin typeface="Consolas" panose="020B0609020204030204" pitchFamily="49" charset="0"/>
              </a:rPr>
              <a:t>Rectangle</a:t>
            </a:r>
            <a:r>
              <a:rPr lang="en-US" sz="1800" b="0" smtClean="0">
                <a:solidFill>
                  <a:srgbClr val="FF0000"/>
                </a:solidFill>
                <a:highlight>
                  <a:srgbClr val="FFFFFF"/>
                </a:highlight>
                <a:latin typeface="Consolas" panose="020B0609020204030204" pitchFamily="49" charset="0"/>
              </a:rPr>
              <a:t> x</a:t>
            </a:r>
            <a:r>
              <a:rPr lang="en-US" sz="1800" b="0" smtClean="0">
                <a:solidFill>
                  <a:srgbClr val="0000FF"/>
                </a:solidFill>
                <a:highlight>
                  <a:srgbClr val="FFFFFF"/>
                </a:highlight>
                <a:latin typeface="Consolas" panose="020B0609020204030204" pitchFamily="49" charset="0"/>
              </a:rPr>
              <a:t>:</a:t>
            </a:r>
            <a:r>
              <a:rPr lang="en-US" sz="1800" b="0" smtClean="0">
                <a:solidFill>
                  <a:srgbClr val="FF0000"/>
                </a:solidFill>
                <a:highlight>
                  <a:srgbClr val="FFFFFF"/>
                </a:highlight>
                <a:latin typeface="Consolas" panose="020B0609020204030204" pitchFamily="49" charset="0"/>
              </a:rPr>
              <a:t>Name</a:t>
            </a:r>
            <a:r>
              <a:rPr lang="en-US" sz="1800" b="0" smtClean="0">
                <a:solidFill>
                  <a:srgbClr val="0000FF"/>
                </a:solidFill>
                <a:highlight>
                  <a:srgbClr val="FFFFFF"/>
                </a:highlight>
                <a:latin typeface="Consolas" panose="020B0609020204030204" pitchFamily="49" charset="0"/>
              </a:rPr>
              <a:t>="RedRect" </a:t>
            </a:r>
            <a:br>
              <a:rPr lang="en-US" sz="1800" b="0" smtClean="0">
                <a:solidFill>
                  <a:srgbClr val="0000FF"/>
                </a:solidFill>
                <a:highlight>
                  <a:srgbClr val="FFFFFF"/>
                </a:highlight>
                <a:latin typeface="Consolas" panose="020B0609020204030204" pitchFamily="49" charset="0"/>
              </a:rPr>
            </a:br>
            <a:r>
              <a:rPr lang="en-US" sz="1800" b="0" smtClean="0">
                <a:solidFill>
                  <a:srgbClr val="0000FF"/>
                </a:solidFill>
                <a:highlight>
                  <a:srgbClr val="FFFFFF"/>
                </a:highlight>
                <a:latin typeface="Consolas" panose="020B0609020204030204" pitchFamily="49" charset="0"/>
              </a:rPr>
              <a:t>	</a:t>
            </a:r>
            <a:r>
              <a:rPr lang="en-US" sz="1800" b="0" smtClean="0">
                <a:solidFill>
                  <a:srgbClr val="FF0000"/>
                </a:solidFill>
                <a:highlight>
                  <a:srgbClr val="FFFFFF"/>
                </a:highlight>
                <a:latin typeface="Consolas" panose="020B0609020204030204" pitchFamily="49" charset="0"/>
              </a:rPr>
              <a:t>Height</a:t>
            </a:r>
            <a:r>
              <a:rPr lang="en-US" sz="1800" b="0" smtClean="0">
                <a:solidFill>
                  <a:srgbClr val="0000FF"/>
                </a:solidFill>
                <a:highlight>
                  <a:srgbClr val="FFFFFF"/>
                </a:highlight>
                <a:latin typeface="Consolas" panose="020B0609020204030204" pitchFamily="49" charset="0"/>
              </a:rPr>
              <a:t>="100"</a:t>
            </a:r>
            <a:r>
              <a:rPr lang="en-US" sz="1800" b="0" smtClean="0">
                <a:solidFill>
                  <a:srgbClr val="FF0000"/>
                </a:solidFill>
                <a:highlight>
                  <a:srgbClr val="FFFFFF"/>
                </a:highlight>
                <a:latin typeface="Consolas" panose="020B0609020204030204" pitchFamily="49" charset="0"/>
              </a:rPr>
              <a:t> Width</a:t>
            </a:r>
            <a:r>
              <a:rPr lang="en-US" sz="1800" b="0" smtClean="0">
                <a:solidFill>
                  <a:srgbClr val="0000FF"/>
                </a:solidFill>
                <a:highlight>
                  <a:srgbClr val="FFFFFF"/>
                </a:highlight>
                <a:latin typeface="Consolas" panose="020B0609020204030204" pitchFamily="49" charset="0"/>
              </a:rPr>
              <a:t>="100" </a:t>
            </a:r>
            <a:r>
              <a:rPr lang="en-US" sz="1800" b="0" smtClean="0">
                <a:solidFill>
                  <a:srgbClr val="FF0000"/>
                </a:solidFill>
                <a:highlight>
                  <a:srgbClr val="FFFFFF"/>
                </a:highlight>
                <a:latin typeface="Consolas" panose="020B0609020204030204" pitchFamily="49" charset="0"/>
              </a:rPr>
              <a:t>Fill</a:t>
            </a:r>
            <a:r>
              <a:rPr lang="en-US" sz="1800" b="0" smtClean="0">
                <a:solidFill>
                  <a:srgbClr val="0000FF"/>
                </a:solidFill>
                <a:highlight>
                  <a:srgbClr val="FFFFFF"/>
                </a:highlight>
                <a:latin typeface="Consolas" panose="020B0609020204030204" pitchFamily="49" charset="0"/>
              </a:rPr>
              <a:t>="Red"</a:t>
            </a:r>
          </a:p>
          <a:p>
            <a:pPr>
              <a:lnSpc>
                <a:spcPct val="100000"/>
              </a:lnSpc>
            </a:pPr>
            <a:r>
              <a:rPr lang="en-US" sz="1800" b="0" smtClean="0">
                <a:solidFill>
                  <a:srgbClr val="FF0000"/>
                </a:solidFill>
                <a:highlight>
                  <a:srgbClr val="FFFFFF"/>
                </a:highlight>
                <a:latin typeface="Consolas" panose="020B0609020204030204" pitchFamily="49" charset="0"/>
              </a:rPr>
              <a:t>	RelativePanel.Below</a:t>
            </a:r>
            <a:r>
              <a:rPr lang="en-US" sz="1800" b="0" smtClean="0">
                <a:solidFill>
                  <a:srgbClr val="0000FF"/>
                </a:solidFill>
                <a:highlight>
                  <a:srgbClr val="FFFFFF"/>
                </a:highlight>
                <a:latin typeface="Consolas" panose="020B0609020204030204" pitchFamily="49" charset="0"/>
              </a:rPr>
              <a:t>="BlueRect"</a:t>
            </a:r>
            <a:br>
              <a:rPr lang="en-US" sz="1800" b="0" smtClean="0">
                <a:solidFill>
                  <a:srgbClr val="0000FF"/>
                </a:solidFill>
                <a:highlight>
                  <a:srgbClr val="FFFFFF"/>
                </a:highlight>
                <a:latin typeface="Consolas" panose="020B0609020204030204" pitchFamily="49" charset="0"/>
              </a:rPr>
            </a:br>
            <a:r>
              <a:rPr lang="en-US" sz="1800" b="0" smtClean="0">
                <a:solidFill>
                  <a:srgbClr val="0000FF"/>
                </a:solidFill>
                <a:highlight>
                  <a:srgbClr val="FFFFFF"/>
                </a:highlight>
                <a:latin typeface="Consolas" panose="020B0609020204030204" pitchFamily="49" charset="0"/>
              </a:rPr>
              <a:t>	</a:t>
            </a:r>
            <a:r>
              <a:rPr lang="en-US" sz="1800" b="0" smtClean="0">
                <a:solidFill>
                  <a:srgbClr val="FF0000"/>
                </a:solidFill>
                <a:highlight>
                  <a:srgbClr val="FFFFFF"/>
                </a:highlight>
                <a:latin typeface="Consolas" panose="020B0609020204030204" pitchFamily="49" charset="0"/>
              </a:rPr>
              <a:t>RelativePanel.AlignHorizontalCenterWith</a:t>
            </a:r>
            <a:r>
              <a:rPr lang="en-US" sz="1800" b="0" smtClean="0">
                <a:solidFill>
                  <a:srgbClr val="0000FF"/>
                </a:solidFill>
                <a:highlight>
                  <a:srgbClr val="FFFFFF"/>
                </a:highlight>
                <a:latin typeface="Consolas" panose="020B0609020204030204" pitchFamily="49" charset="0"/>
              </a:rPr>
              <a:t>="BlueRect" /&gt;</a:t>
            </a:r>
            <a:endParaRPr lang="en-US" sz="1800" b="0" smtClean="0">
              <a:solidFill>
                <a:srgbClr val="000000"/>
              </a:solidFill>
              <a:highlight>
                <a:srgbClr val="FFFFFF"/>
              </a:highlight>
              <a:latin typeface="Consolas" panose="020B0609020204030204" pitchFamily="49" charset="0"/>
            </a:endParaRPr>
          </a:p>
          <a:p>
            <a:pPr>
              <a:lnSpc>
                <a:spcPct val="100000"/>
              </a:lnSpc>
              <a:spcBef>
                <a:spcPts val="0"/>
              </a:spcBef>
            </a:pPr>
            <a:endParaRPr lang="en-US" sz="1800" b="0" smtClean="0">
              <a:solidFill>
                <a:srgbClr val="000000"/>
              </a:solidFill>
              <a:highlight>
                <a:srgbClr val="FFFFFF"/>
              </a:highlight>
              <a:latin typeface="Consolas" panose="020B0609020204030204" pitchFamily="49" charset="0"/>
            </a:endParaRPr>
          </a:p>
          <a:p>
            <a:pPr>
              <a:lnSpc>
                <a:spcPct val="100000"/>
              </a:lnSpc>
              <a:spcBef>
                <a:spcPts val="0"/>
              </a:spcBef>
            </a:pPr>
            <a:r>
              <a:rPr lang="en-US" sz="1800" b="0" smtClean="0">
                <a:solidFill>
                  <a:srgbClr val="0000FF"/>
                </a:solidFill>
                <a:highlight>
                  <a:srgbClr val="FFFFFF"/>
                </a:highlight>
                <a:latin typeface="Consolas" panose="020B0609020204030204" pitchFamily="49" charset="0"/>
              </a:rPr>
              <a:t>&lt;/</a:t>
            </a:r>
            <a:r>
              <a:rPr lang="en-US" sz="1800" b="0" smtClean="0">
                <a:solidFill>
                  <a:srgbClr val="A31515"/>
                </a:solidFill>
                <a:highlight>
                  <a:srgbClr val="FFFFFF"/>
                </a:highlight>
                <a:latin typeface="Consolas" panose="020B0609020204030204" pitchFamily="49" charset="0"/>
              </a:rPr>
              <a:t>RelativePanel</a:t>
            </a:r>
            <a:r>
              <a:rPr lang="en-US" sz="1800" b="0" smtClean="0">
                <a:solidFill>
                  <a:srgbClr val="0000FF"/>
                </a:solidFill>
                <a:highlight>
                  <a:srgbClr val="FFFFFF"/>
                </a:highlight>
                <a:latin typeface="Consolas" panose="020B0609020204030204" pitchFamily="49" charset="0"/>
              </a:rPr>
              <a:t>&gt;</a:t>
            </a:r>
            <a:endParaRPr lang="en-US" sz="1800" b="0" dirty="0">
              <a:solidFill>
                <a:srgbClr val="000000"/>
              </a:solidFill>
              <a:highlight>
                <a:srgbClr val="FFFFFF"/>
              </a:highlight>
              <a:latin typeface="Consolas" panose="020B0609020204030204" pitchFamily="49" charset="0"/>
            </a:endParaRPr>
          </a:p>
        </p:txBody>
      </p:sp>
      <p:sp>
        <p:nvSpPr>
          <p:cNvPr id="6" name="Rectangle 5"/>
          <p:cNvSpPr/>
          <p:nvPr/>
        </p:nvSpPr>
        <p:spPr>
          <a:xfrm>
            <a:off x="178420" y="2531327"/>
            <a:ext cx="3746809" cy="292161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
        <p:nvSpPr>
          <p:cNvPr id="14" name="Rectangle 13"/>
          <p:cNvSpPr/>
          <p:nvPr/>
        </p:nvSpPr>
        <p:spPr>
          <a:xfrm>
            <a:off x="375424" y="2717181"/>
            <a:ext cx="2029968" cy="1014761"/>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
        <p:nvSpPr>
          <p:cNvPr id="15" name="Rectangle 14"/>
          <p:cNvSpPr/>
          <p:nvPr/>
        </p:nvSpPr>
        <p:spPr>
          <a:xfrm>
            <a:off x="853301" y="3742860"/>
            <a:ext cx="1014761" cy="1014761"/>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
        <p:nvSpPr>
          <p:cNvPr id="19" name="Left Arrow 18"/>
          <p:cNvSpPr/>
          <p:nvPr/>
        </p:nvSpPr>
        <p:spPr>
          <a:xfrm rot="5400000">
            <a:off x="933450" y="3524250"/>
            <a:ext cx="846108" cy="419100"/>
          </a:xfrm>
          <a:prstGeom prst="leftArrow">
            <a:avLst/>
          </a:prstGeom>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
        <p:nvSpPr>
          <p:cNvPr id="4" name="Left-Right Arrow 3"/>
          <p:cNvSpPr/>
          <p:nvPr/>
        </p:nvSpPr>
        <p:spPr>
          <a:xfrm>
            <a:off x="1009651" y="4048125"/>
            <a:ext cx="685800" cy="400050"/>
          </a:xfrm>
          <a:prstGeom prst="leftRightArrow">
            <a:avLst/>
          </a:prstGeom>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
        <p:nvSpPr>
          <p:cNvPr id="7" name="Rectangle 6"/>
          <p:cNvSpPr/>
          <p:nvPr/>
        </p:nvSpPr>
        <p:spPr>
          <a:xfrm>
            <a:off x="4806979" y="4474138"/>
            <a:ext cx="6956395" cy="801784"/>
          </a:xfrm>
          <a:prstGeom prst="rect">
            <a:avLst/>
          </a:prstGeom>
          <a:solidFill>
            <a:srgbClr val="FFF1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Tree>
    <p:extLst>
      <p:ext uri="{BB962C8B-B14F-4D97-AF65-F5344CB8AC3E}">
        <p14:creationId xmlns:p14="http://schemas.microsoft.com/office/powerpoint/2010/main" val="2120556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err="1" smtClean="0"/>
              <a:t>Alinearse</a:t>
            </a:r>
            <a:r>
              <a:rPr lang="en-US" sz="4000" dirty="0" smtClean="0"/>
              <a:t> con “</a:t>
            </a:r>
            <a:r>
              <a:rPr lang="en-US" sz="4000" dirty="0" err="1" smtClean="0"/>
              <a:t>hermanos</a:t>
            </a:r>
            <a:r>
              <a:rPr lang="en-US" sz="4000" dirty="0" smtClean="0"/>
              <a:t>” (</a:t>
            </a:r>
            <a:r>
              <a:rPr lang="en-US" sz="4000" dirty="0" err="1" smtClean="0"/>
              <a:t>debajo</a:t>
            </a:r>
            <a:r>
              <a:rPr lang="en-US" sz="4000" dirty="0" smtClean="0"/>
              <a:t>, </a:t>
            </a:r>
            <a:r>
              <a:rPr lang="en-US" sz="4000" dirty="0" err="1" smtClean="0"/>
              <a:t>izquierda</a:t>
            </a:r>
            <a:r>
              <a:rPr lang="en-US" sz="4000" dirty="0" smtClean="0"/>
              <a:t>)</a:t>
            </a:r>
            <a:endParaRPr lang="en-US" sz="4000" dirty="0"/>
          </a:p>
        </p:txBody>
      </p:sp>
      <p:sp>
        <p:nvSpPr>
          <p:cNvPr id="18" name="Content Placeholder 17"/>
          <p:cNvSpPr>
            <a:spLocks noGrp="1"/>
          </p:cNvSpPr>
          <p:nvPr>
            <p:ph sz="quarter" idx="15"/>
          </p:nvPr>
        </p:nvSpPr>
        <p:spPr>
          <a:xfrm>
            <a:off x="3854937" y="1187620"/>
            <a:ext cx="7389534" cy="5670380"/>
          </a:xfrm>
        </p:spPr>
        <p:txBody>
          <a:bodyPr anchor="ctr" anchorCtr="0"/>
          <a:lstStyle/>
          <a:p>
            <a:pPr>
              <a:lnSpc>
                <a:spcPct val="100000"/>
              </a:lnSpc>
              <a:spcBef>
                <a:spcPts val="0"/>
              </a:spcBef>
            </a:pPr>
            <a:r>
              <a:rPr lang="en-US" sz="1800" b="0" dirty="0" smtClean="0">
                <a:solidFill>
                  <a:srgbClr val="0000FF"/>
                </a:solidFill>
                <a:highlight>
                  <a:srgbClr val="FFFFFF"/>
                </a:highlight>
                <a:latin typeface="Consolas" panose="020B0609020204030204" pitchFamily="49" charset="0"/>
              </a:rPr>
              <a:t>&lt;</a:t>
            </a:r>
            <a:r>
              <a:rPr lang="en-US" sz="1800" b="0" dirty="0" err="1" smtClean="0">
                <a:solidFill>
                  <a:srgbClr val="A31515"/>
                </a:solidFill>
                <a:highlight>
                  <a:srgbClr val="FFFFFF"/>
                </a:highlight>
                <a:latin typeface="Consolas" panose="020B0609020204030204" pitchFamily="49" charset="0"/>
              </a:rPr>
              <a:t>RelativePanel</a:t>
            </a:r>
            <a:r>
              <a:rPr lang="en-US" sz="1800" b="0" dirty="0" smtClean="0">
                <a:solidFill>
                  <a:srgbClr val="0000FF"/>
                </a:solidFill>
                <a:highlight>
                  <a:srgbClr val="FFFFFF"/>
                </a:highlight>
                <a:latin typeface="Consolas" panose="020B0609020204030204" pitchFamily="49" charset="0"/>
              </a:rPr>
              <a:t>&gt;</a:t>
            </a:r>
            <a:endParaRPr lang="en-US" sz="1800" b="0" dirty="0" smtClean="0">
              <a:solidFill>
                <a:srgbClr val="000000"/>
              </a:solidFill>
              <a:highlight>
                <a:srgbClr val="FFFFFF"/>
              </a:highlight>
              <a:latin typeface="Consolas" panose="020B0609020204030204" pitchFamily="49" charset="0"/>
            </a:endParaRPr>
          </a:p>
          <a:p>
            <a:pPr>
              <a:lnSpc>
                <a:spcPct val="100000"/>
              </a:lnSpc>
              <a:spcBef>
                <a:spcPts val="0"/>
              </a:spcBef>
            </a:pPr>
            <a:endParaRPr lang="en-US" sz="1800" b="0" dirty="0" smtClean="0">
              <a:solidFill>
                <a:srgbClr val="000000"/>
              </a:solidFill>
              <a:highlight>
                <a:srgbClr val="FFFFFF"/>
              </a:highlight>
              <a:latin typeface="Consolas" panose="020B0609020204030204" pitchFamily="49" charset="0"/>
            </a:endParaRPr>
          </a:p>
          <a:p>
            <a:pPr>
              <a:lnSpc>
                <a:spcPct val="100000"/>
              </a:lnSpc>
              <a:spcBef>
                <a:spcPts val="0"/>
              </a:spcBef>
            </a:pPr>
            <a:r>
              <a:rPr lang="en-US" sz="1800" b="0" dirty="0" smtClean="0">
                <a:solidFill>
                  <a:srgbClr val="000000"/>
                </a:solidFill>
                <a:highlight>
                  <a:srgbClr val="FFFFFF"/>
                </a:highlight>
                <a:latin typeface="Consolas" panose="020B0609020204030204" pitchFamily="49" charset="0"/>
              </a:rPr>
              <a:t>    </a:t>
            </a:r>
            <a:r>
              <a:rPr lang="en-US" sz="1800" b="0" dirty="0" smtClean="0">
                <a:solidFill>
                  <a:srgbClr val="0000FF"/>
                </a:solidFill>
                <a:highlight>
                  <a:srgbClr val="FFFFFF"/>
                </a:highlight>
                <a:latin typeface="Consolas" panose="020B0609020204030204" pitchFamily="49" charset="0"/>
              </a:rPr>
              <a:t>&lt;</a:t>
            </a:r>
            <a:r>
              <a:rPr lang="en-US" sz="1800" b="0" dirty="0" smtClean="0">
                <a:solidFill>
                  <a:srgbClr val="A31515"/>
                </a:solidFill>
                <a:highlight>
                  <a:srgbClr val="FFFFFF"/>
                </a:highlight>
                <a:latin typeface="Consolas" panose="020B0609020204030204" pitchFamily="49" charset="0"/>
              </a:rPr>
              <a:t>Rectangle</a:t>
            </a:r>
            <a:r>
              <a:rPr lang="en-US" sz="1800" b="0" dirty="0" smtClean="0">
                <a:solidFill>
                  <a:srgbClr val="FF0000"/>
                </a:solidFill>
                <a:highlight>
                  <a:srgbClr val="FFFFFF"/>
                </a:highlight>
                <a:latin typeface="Consolas" panose="020B0609020204030204" pitchFamily="49" charset="0"/>
              </a:rPr>
              <a:t> x</a:t>
            </a:r>
            <a:r>
              <a:rPr lang="en-US" sz="1800" b="0" dirty="0" smtClean="0">
                <a:solidFill>
                  <a:srgbClr val="0000FF"/>
                </a:solidFill>
                <a:highlight>
                  <a:srgbClr val="FFFFFF"/>
                </a:highlight>
                <a:latin typeface="Consolas" panose="020B0609020204030204" pitchFamily="49" charset="0"/>
              </a:rPr>
              <a:t>:</a:t>
            </a:r>
            <a:r>
              <a:rPr lang="en-US" sz="1800" b="0" dirty="0" smtClean="0">
                <a:solidFill>
                  <a:srgbClr val="FF0000"/>
                </a:solidFill>
                <a:highlight>
                  <a:srgbClr val="FFFFFF"/>
                </a:highlight>
                <a:latin typeface="Consolas" panose="020B0609020204030204" pitchFamily="49" charset="0"/>
              </a:rPr>
              <a:t>Name</a:t>
            </a:r>
            <a:r>
              <a:rPr lang="en-US" sz="1800" b="0" dirty="0" smtClean="0">
                <a:solidFill>
                  <a:srgbClr val="0000FF"/>
                </a:solidFill>
                <a:highlight>
                  <a:srgbClr val="FFFFFF"/>
                </a:highlight>
                <a:latin typeface="Consolas" panose="020B0609020204030204" pitchFamily="49" charset="0"/>
              </a:rPr>
              <a:t>="BlueRect" </a:t>
            </a:r>
            <a:br>
              <a:rPr lang="en-US" sz="1800" b="0" dirty="0" smtClean="0">
                <a:solidFill>
                  <a:srgbClr val="0000FF"/>
                </a:solidFill>
                <a:highlight>
                  <a:srgbClr val="FFFFFF"/>
                </a:highlight>
                <a:latin typeface="Consolas" panose="020B0609020204030204" pitchFamily="49" charset="0"/>
              </a:rPr>
            </a:br>
            <a:r>
              <a:rPr lang="en-US" sz="1800" b="0" dirty="0" smtClean="0">
                <a:solidFill>
                  <a:srgbClr val="0000FF"/>
                </a:solidFill>
                <a:highlight>
                  <a:srgbClr val="FFFFFF"/>
                </a:highlight>
                <a:latin typeface="Consolas" panose="020B0609020204030204" pitchFamily="49" charset="0"/>
              </a:rPr>
              <a:t>	</a:t>
            </a:r>
            <a:r>
              <a:rPr lang="en-US" sz="1800" b="0" dirty="0" smtClean="0">
                <a:solidFill>
                  <a:srgbClr val="FF0000"/>
                </a:solidFill>
                <a:highlight>
                  <a:srgbClr val="FFFFFF"/>
                </a:highlight>
                <a:latin typeface="Consolas" panose="020B0609020204030204" pitchFamily="49" charset="0"/>
              </a:rPr>
              <a:t>Height</a:t>
            </a:r>
            <a:r>
              <a:rPr lang="en-US" sz="1800" b="0" dirty="0" smtClean="0">
                <a:solidFill>
                  <a:srgbClr val="0000FF"/>
                </a:solidFill>
                <a:highlight>
                  <a:srgbClr val="FFFFFF"/>
                </a:highlight>
                <a:latin typeface="Consolas" panose="020B0609020204030204" pitchFamily="49" charset="0"/>
              </a:rPr>
              <a:t>="100"</a:t>
            </a:r>
            <a:r>
              <a:rPr lang="en-US" sz="1800" b="0" dirty="0" smtClean="0">
                <a:solidFill>
                  <a:srgbClr val="FF0000"/>
                </a:solidFill>
                <a:highlight>
                  <a:srgbClr val="FFFFFF"/>
                </a:highlight>
                <a:latin typeface="Consolas" panose="020B0609020204030204" pitchFamily="49" charset="0"/>
              </a:rPr>
              <a:t> Width</a:t>
            </a:r>
            <a:r>
              <a:rPr lang="en-US" sz="1800" b="0" dirty="0" smtClean="0">
                <a:solidFill>
                  <a:srgbClr val="0000FF"/>
                </a:solidFill>
                <a:highlight>
                  <a:srgbClr val="FFFFFF"/>
                </a:highlight>
                <a:latin typeface="Consolas" panose="020B0609020204030204" pitchFamily="49" charset="0"/>
              </a:rPr>
              <a:t>="100"</a:t>
            </a:r>
            <a:r>
              <a:rPr lang="en-US" sz="1800" b="0" dirty="0" smtClean="0">
                <a:solidFill>
                  <a:srgbClr val="FF0000"/>
                </a:solidFill>
                <a:highlight>
                  <a:srgbClr val="FFFFFF"/>
                </a:highlight>
                <a:latin typeface="Consolas" panose="020B0609020204030204" pitchFamily="49" charset="0"/>
              </a:rPr>
              <a:t> Fill</a:t>
            </a:r>
            <a:r>
              <a:rPr lang="en-US" sz="1800" b="0" dirty="0" smtClean="0">
                <a:solidFill>
                  <a:srgbClr val="0000FF"/>
                </a:solidFill>
                <a:highlight>
                  <a:srgbClr val="FFFFFF"/>
                </a:highlight>
                <a:latin typeface="Consolas" panose="020B0609020204030204" pitchFamily="49" charset="0"/>
              </a:rPr>
              <a:t>="Blue"</a:t>
            </a:r>
            <a:r>
              <a:rPr lang="en-US" sz="1800" b="0" dirty="0" smtClean="0">
                <a:solidFill>
                  <a:srgbClr val="000000"/>
                </a:solidFill>
                <a:highlight>
                  <a:srgbClr val="FFFFFF"/>
                </a:highlight>
                <a:latin typeface="Consolas" panose="020B0609020204030204" pitchFamily="49" charset="0"/>
              </a:rPr>
              <a:t> </a:t>
            </a:r>
            <a:r>
              <a:rPr lang="en-US" sz="1800" b="0" dirty="0" smtClean="0">
                <a:solidFill>
                  <a:srgbClr val="0000FF"/>
                </a:solidFill>
                <a:highlight>
                  <a:srgbClr val="FFFFFF"/>
                </a:highlight>
                <a:latin typeface="Consolas" panose="020B0609020204030204" pitchFamily="49" charset="0"/>
              </a:rPr>
              <a:t>/&gt;</a:t>
            </a:r>
            <a:endParaRPr lang="en-US" sz="1800" b="0" dirty="0" smtClean="0">
              <a:solidFill>
                <a:srgbClr val="000000"/>
              </a:solidFill>
              <a:highlight>
                <a:srgbClr val="FFFFFF"/>
              </a:highlight>
              <a:latin typeface="Consolas" panose="020B0609020204030204" pitchFamily="49" charset="0"/>
            </a:endParaRPr>
          </a:p>
          <a:p>
            <a:pPr>
              <a:lnSpc>
                <a:spcPct val="100000"/>
              </a:lnSpc>
              <a:spcBef>
                <a:spcPts val="0"/>
              </a:spcBef>
            </a:pPr>
            <a:endParaRPr lang="en-US" sz="1800" b="0" dirty="0" smtClean="0">
              <a:solidFill>
                <a:srgbClr val="000000"/>
              </a:solidFill>
              <a:highlight>
                <a:srgbClr val="FFFFFF"/>
              </a:highlight>
              <a:latin typeface="Consolas" panose="020B0609020204030204" pitchFamily="49" charset="0"/>
            </a:endParaRPr>
          </a:p>
          <a:p>
            <a:pPr>
              <a:lnSpc>
                <a:spcPct val="100000"/>
              </a:lnSpc>
              <a:spcBef>
                <a:spcPts val="0"/>
              </a:spcBef>
            </a:pPr>
            <a:r>
              <a:rPr lang="en-US" sz="1800" b="0" dirty="0" smtClean="0">
                <a:solidFill>
                  <a:srgbClr val="000000"/>
                </a:solidFill>
                <a:highlight>
                  <a:srgbClr val="FFFFFF"/>
                </a:highlight>
                <a:latin typeface="Consolas" panose="020B0609020204030204" pitchFamily="49" charset="0"/>
              </a:rPr>
              <a:t>    </a:t>
            </a:r>
            <a:r>
              <a:rPr lang="en-US" sz="1800" b="0" dirty="0" smtClean="0">
                <a:solidFill>
                  <a:srgbClr val="0000FF"/>
                </a:solidFill>
                <a:highlight>
                  <a:srgbClr val="FFFFFF"/>
                </a:highlight>
                <a:latin typeface="Consolas" panose="020B0609020204030204" pitchFamily="49" charset="0"/>
              </a:rPr>
              <a:t>&lt;</a:t>
            </a:r>
            <a:r>
              <a:rPr lang="en-US" sz="1800" b="0" dirty="0" smtClean="0">
                <a:solidFill>
                  <a:srgbClr val="A31515"/>
                </a:solidFill>
                <a:highlight>
                  <a:srgbClr val="FFFFFF"/>
                </a:highlight>
                <a:latin typeface="Consolas" panose="020B0609020204030204" pitchFamily="49" charset="0"/>
              </a:rPr>
              <a:t>Rectangle</a:t>
            </a:r>
            <a:r>
              <a:rPr lang="en-US" sz="1800" b="0" dirty="0" smtClean="0">
                <a:solidFill>
                  <a:srgbClr val="FF0000"/>
                </a:solidFill>
                <a:highlight>
                  <a:srgbClr val="FFFFFF"/>
                </a:highlight>
                <a:latin typeface="Consolas" panose="020B0609020204030204" pitchFamily="49" charset="0"/>
              </a:rPr>
              <a:t> x</a:t>
            </a:r>
            <a:r>
              <a:rPr lang="en-US" sz="1800" b="0" dirty="0" smtClean="0">
                <a:solidFill>
                  <a:srgbClr val="0000FF"/>
                </a:solidFill>
                <a:highlight>
                  <a:srgbClr val="FFFFFF"/>
                </a:highlight>
                <a:latin typeface="Consolas" panose="020B0609020204030204" pitchFamily="49" charset="0"/>
              </a:rPr>
              <a:t>:</a:t>
            </a:r>
            <a:r>
              <a:rPr lang="en-US" sz="1800" b="0" dirty="0" smtClean="0">
                <a:solidFill>
                  <a:srgbClr val="FF0000"/>
                </a:solidFill>
                <a:highlight>
                  <a:srgbClr val="FFFFFF"/>
                </a:highlight>
                <a:latin typeface="Consolas" panose="020B0609020204030204" pitchFamily="49" charset="0"/>
              </a:rPr>
              <a:t>Name</a:t>
            </a:r>
            <a:r>
              <a:rPr lang="en-US" sz="1800" b="0" dirty="0" smtClean="0">
                <a:solidFill>
                  <a:srgbClr val="0000FF"/>
                </a:solidFill>
                <a:highlight>
                  <a:srgbClr val="FFFFFF"/>
                </a:highlight>
                <a:latin typeface="Consolas" panose="020B0609020204030204" pitchFamily="49" charset="0"/>
              </a:rPr>
              <a:t>="RedRect" </a:t>
            </a:r>
            <a:br>
              <a:rPr lang="en-US" sz="1800" b="0" dirty="0" smtClean="0">
                <a:solidFill>
                  <a:srgbClr val="0000FF"/>
                </a:solidFill>
                <a:highlight>
                  <a:srgbClr val="FFFFFF"/>
                </a:highlight>
                <a:latin typeface="Consolas" panose="020B0609020204030204" pitchFamily="49" charset="0"/>
              </a:rPr>
            </a:br>
            <a:r>
              <a:rPr lang="en-US" sz="1800" b="0" dirty="0" smtClean="0">
                <a:solidFill>
                  <a:srgbClr val="0000FF"/>
                </a:solidFill>
                <a:highlight>
                  <a:srgbClr val="FFFFFF"/>
                </a:highlight>
                <a:latin typeface="Consolas" panose="020B0609020204030204" pitchFamily="49" charset="0"/>
              </a:rPr>
              <a:t>	</a:t>
            </a:r>
            <a:r>
              <a:rPr lang="en-US" sz="1800" b="0" dirty="0" smtClean="0">
                <a:solidFill>
                  <a:srgbClr val="FF0000"/>
                </a:solidFill>
                <a:highlight>
                  <a:srgbClr val="FFFFFF"/>
                </a:highlight>
                <a:latin typeface="Consolas" panose="020B0609020204030204" pitchFamily="49" charset="0"/>
              </a:rPr>
              <a:t>Height</a:t>
            </a:r>
            <a:r>
              <a:rPr lang="en-US" sz="1800" b="0" dirty="0" smtClean="0">
                <a:solidFill>
                  <a:srgbClr val="0000FF"/>
                </a:solidFill>
                <a:highlight>
                  <a:srgbClr val="FFFFFF"/>
                </a:highlight>
                <a:latin typeface="Consolas" panose="020B0609020204030204" pitchFamily="49" charset="0"/>
              </a:rPr>
              <a:t>="100"</a:t>
            </a:r>
            <a:r>
              <a:rPr lang="en-US" sz="1800" b="0" dirty="0" smtClean="0">
                <a:solidFill>
                  <a:srgbClr val="FF0000"/>
                </a:solidFill>
                <a:highlight>
                  <a:srgbClr val="FFFFFF"/>
                </a:highlight>
                <a:latin typeface="Consolas" panose="020B0609020204030204" pitchFamily="49" charset="0"/>
              </a:rPr>
              <a:t> Width</a:t>
            </a:r>
            <a:r>
              <a:rPr lang="en-US" sz="1800" b="0" dirty="0" smtClean="0">
                <a:solidFill>
                  <a:srgbClr val="0000FF"/>
                </a:solidFill>
                <a:highlight>
                  <a:srgbClr val="FFFFFF"/>
                </a:highlight>
                <a:latin typeface="Consolas" panose="020B0609020204030204" pitchFamily="49" charset="0"/>
              </a:rPr>
              <a:t>="100" </a:t>
            </a:r>
            <a:r>
              <a:rPr lang="en-US" sz="1800" b="0" dirty="0" smtClean="0">
                <a:solidFill>
                  <a:srgbClr val="FF0000"/>
                </a:solidFill>
                <a:highlight>
                  <a:srgbClr val="FFFFFF"/>
                </a:highlight>
                <a:latin typeface="Consolas" panose="020B0609020204030204" pitchFamily="49" charset="0"/>
              </a:rPr>
              <a:t>Fill</a:t>
            </a:r>
            <a:r>
              <a:rPr lang="en-US" sz="1800" b="0" dirty="0" smtClean="0">
                <a:solidFill>
                  <a:srgbClr val="0000FF"/>
                </a:solidFill>
                <a:highlight>
                  <a:srgbClr val="FFFFFF"/>
                </a:highlight>
                <a:latin typeface="Consolas" panose="020B0609020204030204" pitchFamily="49" charset="0"/>
              </a:rPr>
              <a:t>="Red"</a:t>
            </a:r>
          </a:p>
          <a:p>
            <a:pPr>
              <a:lnSpc>
                <a:spcPct val="100000"/>
              </a:lnSpc>
            </a:pPr>
            <a:r>
              <a:rPr lang="en-US" sz="1800" b="0" dirty="0" smtClean="0">
                <a:solidFill>
                  <a:srgbClr val="FF0000"/>
                </a:solidFill>
                <a:highlight>
                  <a:srgbClr val="FFFFFF"/>
                </a:highlight>
                <a:latin typeface="Consolas" panose="020B0609020204030204" pitchFamily="49" charset="0"/>
              </a:rPr>
              <a:t>	</a:t>
            </a:r>
            <a:r>
              <a:rPr lang="en-US" sz="1800" b="0" dirty="0" err="1" smtClean="0">
                <a:solidFill>
                  <a:srgbClr val="FF0000"/>
                </a:solidFill>
                <a:highlight>
                  <a:srgbClr val="FFFFFF"/>
                </a:highlight>
                <a:latin typeface="Consolas" panose="020B0609020204030204" pitchFamily="49" charset="0"/>
              </a:rPr>
              <a:t>RelativePanel.Below</a:t>
            </a:r>
            <a:r>
              <a:rPr lang="en-US" sz="1800" b="0" dirty="0" smtClean="0">
                <a:solidFill>
                  <a:srgbClr val="0000FF"/>
                </a:solidFill>
                <a:highlight>
                  <a:srgbClr val="FFFFFF"/>
                </a:highlight>
                <a:latin typeface="Consolas" panose="020B0609020204030204" pitchFamily="49" charset="0"/>
              </a:rPr>
              <a:t>="</a:t>
            </a:r>
            <a:r>
              <a:rPr lang="en-US" sz="1800" b="0" dirty="0" err="1" smtClean="0">
                <a:solidFill>
                  <a:srgbClr val="0000FF"/>
                </a:solidFill>
                <a:highlight>
                  <a:srgbClr val="FFFFFF"/>
                </a:highlight>
                <a:latin typeface="Consolas" panose="020B0609020204030204" pitchFamily="49" charset="0"/>
              </a:rPr>
              <a:t>BlueRect</a:t>
            </a:r>
            <a:r>
              <a:rPr lang="en-US" sz="1800" b="0" dirty="0" smtClean="0">
                <a:solidFill>
                  <a:srgbClr val="0000FF"/>
                </a:solidFill>
                <a:highlight>
                  <a:srgbClr val="FFFFFF"/>
                </a:highlight>
                <a:latin typeface="Consolas" panose="020B0609020204030204" pitchFamily="49" charset="0"/>
              </a:rPr>
              <a:t>"</a:t>
            </a:r>
            <a:br>
              <a:rPr lang="en-US" sz="1800" b="0" dirty="0" smtClean="0">
                <a:solidFill>
                  <a:srgbClr val="0000FF"/>
                </a:solidFill>
                <a:highlight>
                  <a:srgbClr val="FFFFFF"/>
                </a:highlight>
                <a:latin typeface="Consolas" panose="020B0609020204030204" pitchFamily="49" charset="0"/>
              </a:rPr>
            </a:br>
            <a:r>
              <a:rPr lang="en-US" sz="1800" b="0" dirty="0" smtClean="0">
                <a:solidFill>
                  <a:srgbClr val="0000FF"/>
                </a:solidFill>
                <a:highlight>
                  <a:srgbClr val="FFFFFF"/>
                </a:highlight>
                <a:latin typeface="Consolas" panose="020B0609020204030204" pitchFamily="49" charset="0"/>
              </a:rPr>
              <a:t>	</a:t>
            </a:r>
            <a:r>
              <a:rPr lang="en-US" sz="1800" b="0" dirty="0" err="1" smtClean="0">
                <a:solidFill>
                  <a:srgbClr val="FF0000"/>
                </a:solidFill>
                <a:highlight>
                  <a:srgbClr val="FFFFFF"/>
                </a:highlight>
                <a:latin typeface="Consolas" panose="020B0609020204030204" pitchFamily="49" charset="0"/>
              </a:rPr>
              <a:t>RelativePanel.AlignLeftWith</a:t>
            </a:r>
            <a:r>
              <a:rPr lang="en-US" sz="1800" b="0" dirty="0" smtClean="0">
                <a:solidFill>
                  <a:srgbClr val="0000FF"/>
                </a:solidFill>
                <a:highlight>
                  <a:srgbClr val="FFFFFF"/>
                </a:highlight>
                <a:latin typeface="Consolas" panose="020B0609020204030204" pitchFamily="49" charset="0"/>
              </a:rPr>
              <a:t>="</a:t>
            </a:r>
            <a:r>
              <a:rPr lang="en-US" sz="1800" b="0" dirty="0" err="1" smtClean="0">
                <a:solidFill>
                  <a:srgbClr val="0000FF"/>
                </a:solidFill>
                <a:highlight>
                  <a:srgbClr val="FFFFFF"/>
                </a:highlight>
                <a:latin typeface="Consolas" panose="020B0609020204030204" pitchFamily="49" charset="0"/>
              </a:rPr>
              <a:t>BlueRect</a:t>
            </a:r>
            <a:r>
              <a:rPr lang="en-US" sz="1800" b="0" dirty="0" smtClean="0">
                <a:solidFill>
                  <a:srgbClr val="0000FF"/>
                </a:solidFill>
                <a:highlight>
                  <a:srgbClr val="FFFFFF"/>
                </a:highlight>
                <a:latin typeface="Consolas" panose="020B0609020204030204" pitchFamily="49" charset="0"/>
              </a:rPr>
              <a:t>" /&gt;</a:t>
            </a:r>
            <a:endParaRPr lang="en-US" sz="1800" b="0" dirty="0" smtClean="0">
              <a:solidFill>
                <a:srgbClr val="000000"/>
              </a:solidFill>
              <a:highlight>
                <a:srgbClr val="FFFFFF"/>
              </a:highlight>
              <a:latin typeface="Consolas" panose="020B0609020204030204" pitchFamily="49" charset="0"/>
            </a:endParaRPr>
          </a:p>
          <a:p>
            <a:pPr>
              <a:lnSpc>
                <a:spcPct val="100000"/>
              </a:lnSpc>
              <a:spcBef>
                <a:spcPts val="0"/>
              </a:spcBef>
            </a:pPr>
            <a:endParaRPr lang="en-US" sz="1800" b="0" dirty="0" smtClean="0">
              <a:solidFill>
                <a:srgbClr val="000000"/>
              </a:solidFill>
              <a:highlight>
                <a:srgbClr val="FFFFFF"/>
              </a:highlight>
              <a:latin typeface="Consolas" panose="020B0609020204030204" pitchFamily="49" charset="0"/>
            </a:endParaRPr>
          </a:p>
          <a:p>
            <a:pPr>
              <a:lnSpc>
                <a:spcPct val="100000"/>
              </a:lnSpc>
              <a:spcBef>
                <a:spcPts val="0"/>
              </a:spcBef>
            </a:pPr>
            <a:r>
              <a:rPr lang="en-US" sz="1800" b="0" dirty="0" smtClean="0">
                <a:solidFill>
                  <a:srgbClr val="0000FF"/>
                </a:solidFill>
                <a:highlight>
                  <a:srgbClr val="FFFFFF"/>
                </a:highlight>
                <a:latin typeface="Consolas" panose="020B0609020204030204" pitchFamily="49" charset="0"/>
              </a:rPr>
              <a:t>&lt;/</a:t>
            </a:r>
            <a:r>
              <a:rPr lang="en-US" sz="1800" b="0" dirty="0" err="1" smtClean="0">
                <a:solidFill>
                  <a:srgbClr val="A31515"/>
                </a:solidFill>
                <a:highlight>
                  <a:srgbClr val="FFFFFF"/>
                </a:highlight>
                <a:latin typeface="Consolas" panose="020B0609020204030204" pitchFamily="49" charset="0"/>
              </a:rPr>
              <a:t>RelativePanel</a:t>
            </a:r>
            <a:r>
              <a:rPr lang="en-US" sz="1800" b="0" dirty="0" smtClean="0">
                <a:solidFill>
                  <a:srgbClr val="0000FF"/>
                </a:solidFill>
                <a:highlight>
                  <a:srgbClr val="FFFFFF"/>
                </a:highlight>
                <a:latin typeface="Consolas" panose="020B0609020204030204" pitchFamily="49" charset="0"/>
              </a:rPr>
              <a:t>&gt;</a:t>
            </a:r>
            <a:endParaRPr lang="en-US" sz="1800" b="0" dirty="0">
              <a:solidFill>
                <a:srgbClr val="000000"/>
              </a:solidFill>
              <a:highlight>
                <a:srgbClr val="FFFFFF"/>
              </a:highlight>
              <a:latin typeface="Consolas" panose="020B0609020204030204" pitchFamily="49" charset="0"/>
            </a:endParaRPr>
          </a:p>
        </p:txBody>
      </p:sp>
      <p:sp>
        <p:nvSpPr>
          <p:cNvPr id="6" name="Rectangle 5"/>
          <p:cNvSpPr/>
          <p:nvPr/>
        </p:nvSpPr>
        <p:spPr>
          <a:xfrm>
            <a:off x="178420" y="2531327"/>
            <a:ext cx="3746809" cy="292161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
        <p:nvSpPr>
          <p:cNvPr id="14" name="Rectangle 13"/>
          <p:cNvSpPr/>
          <p:nvPr/>
        </p:nvSpPr>
        <p:spPr>
          <a:xfrm>
            <a:off x="375424" y="2717181"/>
            <a:ext cx="2029968" cy="1014761"/>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
        <p:nvSpPr>
          <p:cNvPr id="15" name="Rectangle 14"/>
          <p:cNvSpPr/>
          <p:nvPr/>
        </p:nvSpPr>
        <p:spPr>
          <a:xfrm>
            <a:off x="377051" y="3742860"/>
            <a:ext cx="1014761" cy="1014761"/>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
        <p:nvSpPr>
          <p:cNvPr id="19" name="Left Arrow 18"/>
          <p:cNvSpPr/>
          <p:nvPr/>
        </p:nvSpPr>
        <p:spPr>
          <a:xfrm rot="5400000">
            <a:off x="457200" y="3524250"/>
            <a:ext cx="846108" cy="419100"/>
          </a:xfrm>
          <a:prstGeom prst="leftArrow">
            <a:avLst/>
          </a:prstGeom>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
        <p:nvSpPr>
          <p:cNvPr id="10" name="Left Arrow 9"/>
          <p:cNvSpPr/>
          <p:nvPr/>
        </p:nvSpPr>
        <p:spPr>
          <a:xfrm>
            <a:off x="485775" y="4038600"/>
            <a:ext cx="493682" cy="419100"/>
          </a:xfrm>
          <a:prstGeom prst="leftArrow">
            <a:avLst/>
          </a:prstGeom>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
        <p:nvSpPr>
          <p:cNvPr id="7" name="Rectangle 6"/>
          <p:cNvSpPr/>
          <p:nvPr/>
        </p:nvSpPr>
        <p:spPr>
          <a:xfrm>
            <a:off x="4806980" y="4474138"/>
            <a:ext cx="6767986" cy="801784"/>
          </a:xfrm>
          <a:prstGeom prst="rect">
            <a:avLst/>
          </a:prstGeom>
          <a:solidFill>
            <a:srgbClr val="FFF1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Tree>
    <p:extLst>
      <p:ext uri="{BB962C8B-B14F-4D97-AF65-F5344CB8AC3E}">
        <p14:creationId xmlns:p14="http://schemas.microsoft.com/office/powerpoint/2010/main" val="28761928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sz="3600" dirty="0" err="1" smtClean="0"/>
              <a:t>Opciones</a:t>
            </a:r>
            <a:r>
              <a:rPr lang="en-US" sz="3600" dirty="0" smtClean="0"/>
              <a:t> de </a:t>
            </a:r>
            <a:r>
              <a:rPr lang="en-US" sz="3600" dirty="0" err="1" smtClean="0"/>
              <a:t>posicionamiento</a:t>
            </a:r>
            <a:r>
              <a:rPr lang="en-US" sz="3600" dirty="0" smtClean="0"/>
              <a:t> entre “</a:t>
            </a:r>
            <a:r>
              <a:rPr lang="en-US" sz="3600" dirty="0" err="1" smtClean="0"/>
              <a:t>hermanos</a:t>
            </a:r>
            <a:r>
              <a:rPr lang="en-US" sz="3600" dirty="0" smtClean="0"/>
              <a:t>”</a:t>
            </a:r>
            <a:endParaRPr lang="en-US" sz="3600" dirty="0"/>
          </a:p>
        </p:txBody>
      </p:sp>
      <p:sp>
        <p:nvSpPr>
          <p:cNvPr id="4" name="Text Placeholder 3"/>
          <p:cNvSpPr>
            <a:spLocks noGrp="1"/>
          </p:cNvSpPr>
          <p:nvPr>
            <p:ph type="body" sz="quarter" idx="10"/>
          </p:nvPr>
        </p:nvSpPr>
        <p:spPr/>
        <p:txBody>
          <a:bodyPr/>
          <a:lstStyle/>
          <a:p>
            <a:pPr lvl="0">
              <a:lnSpc>
                <a:spcPct val="150000"/>
              </a:lnSpc>
              <a:spcBef>
                <a:spcPts val="0"/>
              </a:spcBef>
            </a:pPr>
            <a:r>
              <a:rPr lang="en-US" sz="2800" b="0" dirty="0" smtClean="0">
                <a:solidFill>
                  <a:srgbClr val="000000"/>
                </a:solidFill>
                <a:highlight>
                  <a:srgbClr val="FFFFFF"/>
                </a:highlight>
                <a:latin typeface="Consolas" panose="020B0609020204030204" pitchFamily="49" charset="0"/>
              </a:rPr>
              <a:t> </a:t>
            </a:r>
            <a:r>
              <a:rPr lang="en-US" sz="2800" b="0" dirty="0" smtClean="0">
                <a:solidFill>
                  <a:schemeClr val="bg2"/>
                </a:solidFill>
                <a:highlight>
                  <a:srgbClr val="FFFFFF"/>
                </a:highlight>
                <a:latin typeface="Consolas" panose="020B0609020204030204" pitchFamily="49" charset="0"/>
              </a:rPr>
              <a:t>&lt;Rectangle Height="100" Width="100" Fill="Red"</a:t>
            </a:r>
          </a:p>
          <a:p>
            <a:pPr lvl="0">
              <a:lnSpc>
                <a:spcPct val="150000"/>
              </a:lnSpc>
              <a:spcBef>
                <a:spcPts val="0"/>
              </a:spcBef>
              <a:tabLst>
                <a:tab pos="1482725" algn="l"/>
              </a:tabLst>
            </a:pPr>
            <a:r>
              <a:rPr lang="en-US" sz="2800" b="0" dirty="0" smtClean="0">
                <a:highlight>
                  <a:srgbClr val="FFFFFF"/>
                </a:highlight>
                <a:latin typeface="Consolas" panose="020B0609020204030204" pitchFamily="49" charset="0"/>
              </a:rPr>
              <a:t>	</a:t>
            </a:r>
            <a:r>
              <a:rPr lang="en-US" sz="2800" b="0" dirty="0" err="1" smtClean="0">
                <a:highlight>
                  <a:srgbClr val="FFFFFF"/>
                </a:highlight>
                <a:latin typeface="Consolas" panose="020B0609020204030204" pitchFamily="49" charset="0"/>
              </a:rPr>
              <a:t>RelativePanel.</a:t>
            </a:r>
            <a:r>
              <a:rPr lang="en-US" sz="2800" b="0" dirty="0" err="1" smtClean="0">
                <a:solidFill>
                  <a:srgbClr val="FF0000"/>
                </a:solidFill>
                <a:highlight>
                  <a:srgbClr val="FFFFFF"/>
                </a:highlight>
                <a:latin typeface="Consolas" panose="020B0609020204030204" pitchFamily="49" charset="0"/>
              </a:rPr>
              <a:t>Above</a:t>
            </a:r>
            <a:r>
              <a:rPr lang="en-US" sz="2800" b="0" dirty="0" smtClean="0">
                <a:highlight>
                  <a:srgbClr val="FFFFFF"/>
                </a:highlight>
                <a:latin typeface="Consolas" panose="020B0609020204030204" pitchFamily="49" charset="0"/>
              </a:rPr>
              <a:t>="</a:t>
            </a:r>
            <a:r>
              <a:rPr lang="en-US" sz="2800" b="0" dirty="0" err="1" smtClean="0">
                <a:highlight>
                  <a:srgbClr val="FFFFFF"/>
                </a:highlight>
                <a:latin typeface="Consolas" panose="020B0609020204030204" pitchFamily="49" charset="0"/>
              </a:rPr>
              <a:t>BlueRect</a:t>
            </a:r>
            <a:r>
              <a:rPr lang="en-US" sz="2800" b="0" dirty="0" smtClean="0">
                <a:highlight>
                  <a:srgbClr val="FFFFFF"/>
                </a:highlight>
                <a:latin typeface="Consolas" panose="020B0609020204030204" pitchFamily="49" charset="0"/>
              </a:rPr>
              <a:t>"</a:t>
            </a:r>
          </a:p>
          <a:p>
            <a:pPr lvl="0">
              <a:lnSpc>
                <a:spcPct val="150000"/>
              </a:lnSpc>
              <a:spcBef>
                <a:spcPts val="0"/>
              </a:spcBef>
              <a:tabLst>
                <a:tab pos="1482725" algn="l"/>
              </a:tabLst>
            </a:pPr>
            <a:r>
              <a:rPr lang="en-US" sz="2800" b="0" dirty="0" smtClean="0">
                <a:highlight>
                  <a:srgbClr val="FFFFFF"/>
                </a:highlight>
                <a:latin typeface="Consolas" panose="020B0609020204030204" pitchFamily="49" charset="0"/>
              </a:rPr>
              <a:t>	</a:t>
            </a:r>
            <a:r>
              <a:rPr lang="en-US" sz="2800" b="0" dirty="0" err="1" smtClean="0">
                <a:highlight>
                  <a:srgbClr val="FFFFFF"/>
                </a:highlight>
                <a:latin typeface="Consolas" panose="020B0609020204030204" pitchFamily="49" charset="0"/>
              </a:rPr>
              <a:t>RelativePanel.</a:t>
            </a:r>
            <a:r>
              <a:rPr lang="en-US" sz="2800" b="0" dirty="0" err="1" smtClean="0">
                <a:solidFill>
                  <a:srgbClr val="FF0000"/>
                </a:solidFill>
                <a:highlight>
                  <a:srgbClr val="FFFFFF"/>
                </a:highlight>
                <a:latin typeface="Consolas" panose="020B0609020204030204" pitchFamily="49" charset="0"/>
              </a:rPr>
              <a:t>RightOf</a:t>
            </a:r>
            <a:r>
              <a:rPr lang="en-US" sz="2800" b="0" dirty="0" smtClean="0">
                <a:highlight>
                  <a:srgbClr val="FFFFFF"/>
                </a:highlight>
                <a:latin typeface="Consolas" panose="020B0609020204030204" pitchFamily="49" charset="0"/>
              </a:rPr>
              <a:t>="</a:t>
            </a:r>
            <a:r>
              <a:rPr lang="en-US" sz="2800" b="0" dirty="0" err="1" smtClean="0">
                <a:highlight>
                  <a:srgbClr val="FFFFFF"/>
                </a:highlight>
                <a:latin typeface="Consolas" panose="020B0609020204030204" pitchFamily="49" charset="0"/>
              </a:rPr>
              <a:t>BlueRect</a:t>
            </a:r>
            <a:r>
              <a:rPr lang="en-US" sz="2800" b="0" dirty="0" smtClean="0">
                <a:highlight>
                  <a:srgbClr val="FFFFFF"/>
                </a:highlight>
                <a:latin typeface="Consolas" panose="020B0609020204030204" pitchFamily="49" charset="0"/>
              </a:rPr>
              <a:t>"</a:t>
            </a:r>
          </a:p>
          <a:p>
            <a:pPr lvl="0">
              <a:lnSpc>
                <a:spcPct val="150000"/>
              </a:lnSpc>
              <a:spcBef>
                <a:spcPts val="0"/>
              </a:spcBef>
              <a:tabLst>
                <a:tab pos="1482725" algn="l"/>
              </a:tabLst>
            </a:pPr>
            <a:r>
              <a:rPr lang="en-US" sz="2800" b="0" dirty="0" smtClean="0">
                <a:highlight>
                  <a:srgbClr val="FFFFFF"/>
                </a:highlight>
                <a:latin typeface="Consolas" panose="020B0609020204030204" pitchFamily="49" charset="0"/>
              </a:rPr>
              <a:t>	</a:t>
            </a:r>
            <a:r>
              <a:rPr lang="en-US" sz="2800" b="0" dirty="0" err="1" smtClean="0">
                <a:highlight>
                  <a:srgbClr val="FFFFFF"/>
                </a:highlight>
                <a:latin typeface="Consolas" panose="020B0609020204030204" pitchFamily="49" charset="0"/>
              </a:rPr>
              <a:t>RelativePanel.</a:t>
            </a:r>
            <a:r>
              <a:rPr lang="en-US" sz="2800" b="0" dirty="0" err="1" smtClean="0">
                <a:solidFill>
                  <a:srgbClr val="FF0000"/>
                </a:solidFill>
                <a:highlight>
                  <a:srgbClr val="FFFFFF"/>
                </a:highlight>
                <a:latin typeface="Consolas" panose="020B0609020204030204" pitchFamily="49" charset="0"/>
              </a:rPr>
              <a:t>Below</a:t>
            </a:r>
            <a:r>
              <a:rPr lang="en-US" sz="2800" b="0" dirty="0" smtClean="0">
                <a:highlight>
                  <a:srgbClr val="FFFFFF"/>
                </a:highlight>
                <a:latin typeface="Consolas" panose="020B0609020204030204" pitchFamily="49" charset="0"/>
              </a:rPr>
              <a:t>="</a:t>
            </a:r>
            <a:r>
              <a:rPr lang="en-US" sz="2800" b="0" dirty="0" err="1" smtClean="0">
                <a:highlight>
                  <a:srgbClr val="FFFFFF"/>
                </a:highlight>
                <a:latin typeface="Consolas" panose="020B0609020204030204" pitchFamily="49" charset="0"/>
              </a:rPr>
              <a:t>BlueRect</a:t>
            </a:r>
            <a:r>
              <a:rPr lang="en-US" sz="2800" b="0" dirty="0" smtClean="0">
                <a:highlight>
                  <a:srgbClr val="FFFFFF"/>
                </a:highlight>
                <a:latin typeface="Consolas" panose="020B0609020204030204" pitchFamily="49" charset="0"/>
              </a:rPr>
              <a:t>"</a:t>
            </a:r>
          </a:p>
          <a:p>
            <a:pPr lvl="0">
              <a:lnSpc>
                <a:spcPct val="150000"/>
              </a:lnSpc>
              <a:spcBef>
                <a:spcPts val="0"/>
              </a:spcBef>
              <a:tabLst>
                <a:tab pos="1482725" algn="l"/>
              </a:tabLst>
            </a:pPr>
            <a:r>
              <a:rPr lang="en-US" sz="2800" b="0" dirty="0" smtClean="0">
                <a:highlight>
                  <a:srgbClr val="FFFFFF"/>
                </a:highlight>
                <a:latin typeface="Consolas" panose="020B0609020204030204" pitchFamily="49" charset="0"/>
              </a:rPr>
              <a:t>	</a:t>
            </a:r>
            <a:r>
              <a:rPr lang="en-US" sz="2800" b="0" dirty="0" err="1" smtClean="0">
                <a:highlight>
                  <a:srgbClr val="FFFFFF"/>
                </a:highlight>
                <a:latin typeface="Consolas" panose="020B0609020204030204" pitchFamily="49" charset="0"/>
              </a:rPr>
              <a:t>RelativePanel.</a:t>
            </a:r>
            <a:r>
              <a:rPr lang="en-US" sz="2800" b="0" dirty="0" err="1" smtClean="0">
                <a:solidFill>
                  <a:srgbClr val="FF0000"/>
                </a:solidFill>
                <a:highlight>
                  <a:srgbClr val="FFFFFF"/>
                </a:highlight>
                <a:latin typeface="Consolas" panose="020B0609020204030204" pitchFamily="49" charset="0"/>
              </a:rPr>
              <a:t>RightOf</a:t>
            </a:r>
            <a:r>
              <a:rPr lang="en-US" sz="2800" b="0" dirty="0" smtClean="0">
                <a:highlight>
                  <a:srgbClr val="FFFFFF"/>
                </a:highlight>
                <a:latin typeface="Consolas" panose="020B0609020204030204" pitchFamily="49" charset="0"/>
              </a:rPr>
              <a:t>="</a:t>
            </a:r>
            <a:r>
              <a:rPr lang="en-US" sz="2800" b="0" dirty="0" err="1" smtClean="0">
                <a:highlight>
                  <a:srgbClr val="FFFFFF"/>
                </a:highlight>
                <a:latin typeface="Consolas" panose="020B0609020204030204" pitchFamily="49" charset="0"/>
              </a:rPr>
              <a:t>BlueRect</a:t>
            </a:r>
            <a:r>
              <a:rPr lang="en-US" sz="2800" b="0" dirty="0" smtClean="0">
                <a:highlight>
                  <a:srgbClr val="FFFFFF"/>
                </a:highlight>
                <a:latin typeface="Consolas" panose="020B0609020204030204" pitchFamily="49" charset="0"/>
              </a:rPr>
              <a:t>" /&gt;</a:t>
            </a:r>
          </a:p>
          <a:p>
            <a:pPr lvl="0">
              <a:lnSpc>
                <a:spcPct val="150000"/>
              </a:lnSpc>
              <a:spcBef>
                <a:spcPts val="0"/>
              </a:spcBef>
            </a:pPr>
            <a:endParaRPr lang="en-US" sz="2800" b="0" dirty="0" smtClean="0">
              <a:solidFill>
                <a:srgbClr val="FF0000"/>
              </a:solidFill>
              <a:highlight>
                <a:srgbClr val="FFFFFF"/>
              </a:highlight>
              <a:latin typeface="Consolas" panose="020B0609020204030204" pitchFamily="49" charset="0"/>
            </a:endParaRPr>
          </a:p>
          <a:p>
            <a:pPr lvl="1">
              <a:lnSpc>
                <a:spcPct val="150000"/>
              </a:lnSpc>
            </a:pPr>
            <a:endParaRPr lang="en-US" sz="2800" dirty="0" smtClean="0">
              <a:solidFill>
                <a:srgbClr val="FF0000"/>
              </a:solidFill>
              <a:highlight>
                <a:srgbClr val="FFFFFF"/>
              </a:highlight>
              <a:latin typeface="Consolas" panose="020B0609020204030204" pitchFamily="49" charset="0"/>
            </a:endParaRPr>
          </a:p>
          <a:p>
            <a:pPr lvl="1">
              <a:lnSpc>
                <a:spcPct val="150000"/>
              </a:lnSpc>
            </a:pPr>
            <a:endParaRPr lang="en-US" sz="2800" dirty="0">
              <a:solidFill>
                <a:srgbClr val="FF0000"/>
              </a:solidFill>
              <a:highlight>
                <a:srgbClr val="FFFFFF"/>
              </a:highlight>
              <a:latin typeface="Consolas" panose="020B0609020204030204" pitchFamily="49" charset="0"/>
            </a:endParaRPr>
          </a:p>
        </p:txBody>
      </p:sp>
      <p:grpSp>
        <p:nvGrpSpPr>
          <p:cNvPr id="2" name="Group 1"/>
          <p:cNvGrpSpPr/>
          <p:nvPr/>
        </p:nvGrpSpPr>
        <p:grpSpPr>
          <a:xfrm>
            <a:off x="2797839" y="1257300"/>
            <a:ext cx="6405824" cy="4857750"/>
            <a:chOff x="2797839" y="1257300"/>
            <a:chExt cx="6405824" cy="4857750"/>
          </a:xfrm>
        </p:grpSpPr>
        <p:sp>
          <p:nvSpPr>
            <p:cNvPr id="6" name="Rectangle 5"/>
            <p:cNvSpPr/>
            <p:nvPr/>
          </p:nvSpPr>
          <p:spPr>
            <a:xfrm>
              <a:off x="2797839" y="1257300"/>
              <a:ext cx="6405824" cy="485775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
          <p:nvSpPr>
            <p:cNvPr id="11" name="Rectangle 10"/>
            <p:cNvSpPr/>
            <p:nvPr/>
          </p:nvSpPr>
          <p:spPr>
            <a:xfrm>
              <a:off x="3842838" y="2980868"/>
              <a:ext cx="1458690" cy="1418604"/>
            </a:xfrm>
            <a:prstGeom prst="rect">
              <a:avLst/>
            </a:prstGeom>
            <a:ln>
              <a:noFill/>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
          <p:nvSpPr>
            <p:cNvPr id="12" name="Rectangle 11"/>
            <p:cNvSpPr/>
            <p:nvPr/>
          </p:nvSpPr>
          <p:spPr>
            <a:xfrm>
              <a:off x="5296442" y="2975572"/>
              <a:ext cx="1469398" cy="144824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
          <p:nvSpPr>
            <p:cNvPr id="17" name="Rectangle 16"/>
            <p:cNvSpPr/>
            <p:nvPr/>
          </p:nvSpPr>
          <p:spPr>
            <a:xfrm>
              <a:off x="5307150" y="1567850"/>
              <a:ext cx="1458690" cy="1418604"/>
            </a:xfrm>
            <a:prstGeom prst="rect">
              <a:avLst/>
            </a:prstGeom>
            <a:ln>
              <a:noFill/>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
          <p:nvSpPr>
            <p:cNvPr id="20" name="Rectangle 19"/>
            <p:cNvSpPr/>
            <p:nvPr/>
          </p:nvSpPr>
          <p:spPr>
            <a:xfrm>
              <a:off x="5307150" y="4415372"/>
              <a:ext cx="1458690" cy="1418604"/>
            </a:xfrm>
            <a:prstGeom prst="rect">
              <a:avLst/>
            </a:prstGeom>
            <a:ln>
              <a:noFill/>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
          <p:nvSpPr>
            <p:cNvPr id="15" name="Rectangle 14"/>
            <p:cNvSpPr/>
            <p:nvPr/>
          </p:nvSpPr>
          <p:spPr>
            <a:xfrm>
              <a:off x="6755132" y="2980868"/>
              <a:ext cx="1489168" cy="1418604"/>
            </a:xfrm>
            <a:prstGeom prst="rect">
              <a:avLst/>
            </a:prstGeom>
            <a:ln>
              <a:noFill/>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grpSp>
    </p:spTree>
    <p:extLst>
      <p:ext uri="{BB962C8B-B14F-4D97-AF65-F5344CB8AC3E}">
        <p14:creationId xmlns:p14="http://schemas.microsoft.com/office/powerpoint/2010/main" val="2104191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sz="4400" dirty="0" err="1" smtClean="0"/>
              <a:t>Opciones</a:t>
            </a:r>
            <a:r>
              <a:rPr lang="en-US" sz="4400" dirty="0" smtClean="0"/>
              <a:t> de </a:t>
            </a:r>
            <a:r>
              <a:rPr lang="en-US" sz="4400" dirty="0" err="1" smtClean="0"/>
              <a:t>alineación</a:t>
            </a:r>
            <a:r>
              <a:rPr lang="en-US" sz="4400" dirty="0" smtClean="0"/>
              <a:t> entre “</a:t>
            </a:r>
            <a:r>
              <a:rPr lang="en-US" sz="4400" dirty="0" err="1" smtClean="0"/>
              <a:t>hermanos</a:t>
            </a:r>
            <a:r>
              <a:rPr lang="en-US" sz="4400" dirty="0" smtClean="0"/>
              <a:t>”</a:t>
            </a:r>
            <a:endParaRPr lang="en-US" sz="4400" dirty="0"/>
          </a:p>
        </p:txBody>
      </p:sp>
      <p:sp>
        <p:nvSpPr>
          <p:cNvPr id="4" name="Text Placeholder 3"/>
          <p:cNvSpPr>
            <a:spLocks noGrp="1"/>
          </p:cNvSpPr>
          <p:nvPr>
            <p:ph type="body" sz="quarter" idx="10"/>
          </p:nvPr>
        </p:nvSpPr>
        <p:spPr/>
        <p:txBody>
          <a:bodyPr/>
          <a:lstStyle/>
          <a:p>
            <a:pPr lvl="0">
              <a:lnSpc>
                <a:spcPct val="150000"/>
              </a:lnSpc>
              <a:spcBef>
                <a:spcPts val="0"/>
              </a:spcBef>
            </a:pPr>
            <a:r>
              <a:rPr lang="en-US" sz="2800" b="0" dirty="0" smtClean="0">
                <a:solidFill>
                  <a:srgbClr val="000000"/>
                </a:solidFill>
                <a:highlight>
                  <a:srgbClr val="FFFFFF"/>
                </a:highlight>
                <a:latin typeface="Consolas" panose="020B0609020204030204" pitchFamily="49" charset="0"/>
              </a:rPr>
              <a:t> </a:t>
            </a:r>
            <a:r>
              <a:rPr lang="en-US" sz="2800" b="0" dirty="0" smtClean="0">
                <a:solidFill>
                  <a:schemeClr val="bg2"/>
                </a:solidFill>
                <a:highlight>
                  <a:srgbClr val="FFFFFF"/>
                </a:highlight>
                <a:latin typeface="Consolas" panose="020B0609020204030204" pitchFamily="49" charset="0"/>
              </a:rPr>
              <a:t>&lt;Rectangle Height="100" Width="100" Fill="Red"</a:t>
            </a:r>
          </a:p>
          <a:p>
            <a:pPr>
              <a:lnSpc>
                <a:spcPct val="150000"/>
              </a:lnSpc>
              <a:spcBef>
                <a:spcPts val="0"/>
              </a:spcBef>
              <a:tabLst>
                <a:tab pos="1482725" algn="l"/>
              </a:tabLst>
            </a:pPr>
            <a:r>
              <a:rPr lang="en-US" sz="2800" b="0" dirty="0" smtClean="0">
                <a:highlight>
                  <a:srgbClr val="FFFFFF"/>
                </a:highlight>
                <a:latin typeface="Consolas" panose="020B0609020204030204" pitchFamily="49" charset="0"/>
              </a:rPr>
              <a:t>	</a:t>
            </a:r>
            <a:r>
              <a:rPr lang="en-US" sz="2800" b="0" dirty="0" err="1" smtClean="0">
                <a:highlight>
                  <a:srgbClr val="FFFFFF"/>
                </a:highlight>
                <a:latin typeface="Consolas" panose="020B0609020204030204" pitchFamily="49" charset="0"/>
              </a:rPr>
              <a:t>RelativePanel.</a:t>
            </a:r>
            <a:r>
              <a:rPr lang="en-US" sz="2800" b="0" dirty="0" err="1" smtClean="0">
                <a:solidFill>
                  <a:schemeClr val="accent6"/>
                </a:solidFill>
                <a:highlight>
                  <a:srgbClr val="FFFFFF"/>
                </a:highlight>
                <a:latin typeface="Consolas" panose="020B0609020204030204" pitchFamily="49" charset="0"/>
              </a:rPr>
              <a:t>AlignTopWith</a:t>
            </a:r>
            <a:r>
              <a:rPr lang="en-US" sz="2800" b="0" dirty="0" smtClean="0">
                <a:highlight>
                  <a:srgbClr val="FFFFFF"/>
                </a:highlight>
                <a:latin typeface="Consolas" panose="020B0609020204030204" pitchFamily="49" charset="0"/>
              </a:rPr>
              <a:t>="</a:t>
            </a:r>
            <a:r>
              <a:rPr lang="en-US" sz="2800" b="0" dirty="0" err="1" smtClean="0">
                <a:highlight>
                  <a:srgbClr val="FFFFFF"/>
                </a:highlight>
                <a:latin typeface="Consolas" panose="020B0609020204030204" pitchFamily="49" charset="0"/>
              </a:rPr>
              <a:t>BlueRect</a:t>
            </a:r>
            <a:r>
              <a:rPr lang="en-US" sz="2800" b="0" dirty="0" smtClean="0">
                <a:highlight>
                  <a:srgbClr val="FFFFFF"/>
                </a:highlight>
                <a:latin typeface="Consolas" panose="020B0609020204030204" pitchFamily="49" charset="0"/>
              </a:rPr>
              <a:t>"</a:t>
            </a:r>
          </a:p>
          <a:p>
            <a:pPr lvl="0">
              <a:lnSpc>
                <a:spcPct val="150000"/>
              </a:lnSpc>
              <a:spcBef>
                <a:spcPts val="0"/>
              </a:spcBef>
              <a:tabLst>
                <a:tab pos="1482725" algn="l"/>
              </a:tabLst>
            </a:pPr>
            <a:r>
              <a:rPr lang="en-US" sz="2800" b="0" dirty="0" smtClean="0">
                <a:highlight>
                  <a:srgbClr val="FFFFFF"/>
                </a:highlight>
                <a:latin typeface="Consolas" panose="020B0609020204030204" pitchFamily="49" charset="0"/>
              </a:rPr>
              <a:t>	</a:t>
            </a:r>
            <a:r>
              <a:rPr lang="en-US" sz="2800" b="0" dirty="0" err="1" smtClean="0">
                <a:highlight>
                  <a:srgbClr val="FFFFFF"/>
                </a:highlight>
                <a:latin typeface="Consolas" panose="020B0609020204030204" pitchFamily="49" charset="0"/>
              </a:rPr>
              <a:t>RelativePanel.</a:t>
            </a:r>
            <a:r>
              <a:rPr lang="en-US" sz="2800" b="0" dirty="0" err="1" smtClean="0">
                <a:solidFill>
                  <a:schemeClr val="accent6"/>
                </a:solidFill>
                <a:highlight>
                  <a:srgbClr val="FFFFFF"/>
                </a:highlight>
                <a:latin typeface="Consolas" panose="020B0609020204030204" pitchFamily="49" charset="0"/>
              </a:rPr>
              <a:t>AlignRightWith</a:t>
            </a:r>
            <a:r>
              <a:rPr lang="en-US" sz="2800" b="0" dirty="0" smtClean="0">
                <a:highlight>
                  <a:srgbClr val="FFFFFF"/>
                </a:highlight>
                <a:latin typeface="Consolas" panose="020B0609020204030204" pitchFamily="49" charset="0"/>
              </a:rPr>
              <a:t>="</a:t>
            </a:r>
            <a:r>
              <a:rPr lang="en-US" sz="2800" b="0" dirty="0" err="1" smtClean="0">
                <a:highlight>
                  <a:srgbClr val="FFFFFF"/>
                </a:highlight>
                <a:latin typeface="Consolas" panose="020B0609020204030204" pitchFamily="49" charset="0"/>
              </a:rPr>
              <a:t>BlueRect</a:t>
            </a:r>
            <a:r>
              <a:rPr lang="en-US" sz="2800" b="0" dirty="0" smtClean="0">
                <a:highlight>
                  <a:srgbClr val="FFFFFF"/>
                </a:highlight>
                <a:latin typeface="Consolas" panose="020B0609020204030204" pitchFamily="49" charset="0"/>
              </a:rPr>
              <a:t>"</a:t>
            </a:r>
          </a:p>
          <a:p>
            <a:pPr lvl="0">
              <a:lnSpc>
                <a:spcPct val="150000"/>
              </a:lnSpc>
              <a:spcBef>
                <a:spcPts val="0"/>
              </a:spcBef>
              <a:tabLst>
                <a:tab pos="1482725" algn="l"/>
              </a:tabLst>
            </a:pPr>
            <a:r>
              <a:rPr lang="en-US" sz="2800" b="0" dirty="0" smtClean="0">
                <a:highlight>
                  <a:srgbClr val="FFFFFF"/>
                </a:highlight>
                <a:latin typeface="Consolas" panose="020B0609020204030204" pitchFamily="49" charset="0"/>
              </a:rPr>
              <a:t>	</a:t>
            </a:r>
            <a:r>
              <a:rPr lang="en-US" sz="2800" b="0" dirty="0" err="1" smtClean="0">
                <a:highlight>
                  <a:srgbClr val="FFFFFF"/>
                </a:highlight>
                <a:latin typeface="Consolas" panose="020B0609020204030204" pitchFamily="49" charset="0"/>
              </a:rPr>
              <a:t>RelativePanel.</a:t>
            </a:r>
            <a:r>
              <a:rPr lang="en-US" sz="2800" b="0" dirty="0" err="1" smtClean="0">
                <a:solidFill>
                  <a:schemeClr val="accent6"/>
                </a:solidFill>
                <a:highlight>
                  <a:srgbClr val="FFFFFF"/>
                </a:highlight>
                <a:latin typeface="Consolas" panose="020B0609020204030204" pitchFamily="49" charset="0"/>
              </a:rPr>
              <a:t>AlignBottomWith</a:t>
            </a:r>
            <a:r>
              <a:rPr lang="en-US" sz="2800" b="0" dirty="0" smtClean="0">
                <a:highlight>
                  <a:srgbClr val="FFFFFF"/>
                </a:highlight>
                <a:latin typeface="Consolas" panose="020B0609020204030204" pitchFamily="49" charset="0"/>
              </a:rPr>
              <a:t>="</a:t>
            </a:r>
            <a:r>
              <a:rPr lang="en-US" sz="2800" b="0" dirty="0" err="1" smtClean="0">
                <a:highlight>
                  <a:srgbClr val="FFFFFF"/>
                </a:highlight>
                <a:latin typeface="Consolas" panose="020B0609020204030204" pitchFamily="49" charset="0"/>
              </a:rPr>
              <a:t>BlueRect</a:t>
            </a:r>
            <a:r>
              <a:rPr lang="en-US" sz="2800" b="0" dirty="0" smtClean="0">
                <a:highlight>
                  <a:srgbClr val="FFFFFF"/>
                </a:highlight>
                <a:latin typeface="Consolas" panose="020B0609020204030204" pitchFamily="49" charset="0"/>
              </a:rPr>
              <a:t>"</a:t>
            </a:r>
          </a:p>
          <a:p>
            <a:pPr>
              <a:lnSpc>
                <a:spcPct val="150000"/>
              </a:lnSpc>
              <a:spcBef>
                <a:spcPts val="0"/>
              </a:spcBef>
              <a:tabLst>
                <a:tab pos="1482725" algn="l"/>
              </a:tabLst>
            </a:pPr>
            <a:r>
              <a:rPr lang="en-US" sz="2800" b="0" dirty="0" smtClean="0">
                <a:highlight>
                  <a:srgbClr val="FFFFFF"/>
                </a:highlight>
                <a:latin typeface="Consolas" panose="020B0609020204030204" pitchFamily="49" charset="0"/>
              </a:rPr>
              <a:t>	</a:t>
            </a:r>
            <a:r>
              <a:rPr lang="en-US" sz="2800" b="0" dirty="0" err="1" smtClean="0">
                <a:highlight>
                  <a:srgbClr val="FFFFFF"/>
                </a:highlight>
                <a:latin typeface="Consolas" panose="020B0609020204030204" pitchFamily="49" charset="0"/>
              </a:rPr>
              <a:t>RelativePanel.</a:t>
            </a:r>
            <a:r>
              <a:rPr lang="en-US" sz="2800" b="0" dirty="0" err="1" smtClean="0">
                <a:solidFill>
                  <a:schemeClr val="accent6"/>
                </a:solidFill>
                <a:highlight>
                  <a:srgbClr val="FFFFFF"/>
                </a:highlight>
                <a:latin typeface="Consolas" panose="020B0609020204030204" pitchFamily="49" charset="0"/>
              </a:rPr>
              <a:t>AlignLeftWith</a:t>
            </a:r>
            <a:r>
              <a:rPr lang="en-US" sz="2800" b="0" dirty="0" smtClean="0">
                <a:highlight>
                  <a:srgbClr val="FFFFFF"/>
                </a:highlight>
                <a:latin typeface="Consolas" panose="020B0609020204030204" pitchFamily="49" charset="0"/>
              </a:rPr>
              <a:t>="</a:t>
            </a:r>
            <a:r>
              <a:rPr lang="en-US" sz="2800" b="0" dirty="0" err="1" smtClean="0">
                <a:highlight>
                  <a:srgbClr val="FFFFFF"/>
                </a:highlight>
                <a:latin typeface="Consolas" panose="020B0609020204030204" pitchFamily="49" charset="0"/>
              </a:rPr>
              <a:t>BlueRect</a:t>
            </a:r>
            <a:r>
              <a:rPr lang="en-US" sz="2800" b="0" dirty="0" smtClean="0">
                <a:highlight>
                  <a:srgbClr val="FFFFFF"/>
                </a:highlight>
                <a:latin typeface="Consolas" panose="020B0609020204030204" pitchFamily="49" charset="0"/>
              </a:rPr>
              <a:t>"</a:t>
            </a:r>
          </a:p>
          <a:p>
            <a:pPr lvl="0">
              <a:lnSpc>
                <a:spcPct val="150000"/>
              </a:lnSpc>
              <a:spcBef>
                <a:spcPts val="0"/>
              </a:spcBef>
              <a:tabLst>
                <a:tab pos="1482725" algn="l"/>
              </a:tabLst>
            </a:pPr>
            <a:r>
              <a:rPr lang="en-US" sz="2800" b="0" dirty="0" smtClean="0">
                <a:highlight>
                  <a:srgbClr val="FFFFFF"/>
                </a:highlight>
                <a:latin typeface="Consolas" panose="020B0609020204030204" pitchFamily="49" charset="0"/>
              </a:rPr>
              <a:t>	</a:t>
            </a:r>
            <a:r>
              <a:rPr lang="en-US" sz="2800" b="0" dirty="0" err="1" smtClean="0">
                <a:highlight>
                  <a:srgbClr val="FFFFFF"/>
                </a:highlight>
                <a:latin typeface="Consolas" panose="020B0609020204030204" pitchFamily="49" charset="0"/>
              </a:rPr>
              <a:t>RelativePanel.</a:t>
            </a:r>
            <a:r>
              <a:rPr lang="en-US" sz="2800" b="0" dirty="0" err="1" smtClean="0">
                <a:solidFill>
                  <a:schemeClr val="accent6"/>
                </a:solidFill>
                <a:highlight>
                  <a:srgbClr val="FFFFFF"/>
                </a:highlight>
                <a:latin typeface="Consolas" panose="020B0609020204030204" pitchFamily="49" charset="0"/>
              </a:rPr>
              <a:t>AlignHorizontalCenterWith</a:t>
            </a:r>
            <a:r>
              <a:rPr lang="en-US" sz="2800" b="0" dirty="0" smtClean="0">
                <a:highlight>
                  <a:srgbClr val="FFFFFF"/>
                </a:highlight>
                <a:latin typeface="Consolas" panose="020B0609020204030204" pitchFamily="49" charset="0"/>
              </a:rPr>
              <a:t>="</a:t>
            </a:r>
            <a:r>
              <a:rPr lang="en-US" sz="2800" b="0" dirty="0" err="1" smtClean="0">
                <a:highlight>
                  <a:srgbClr val="FFFFFF"/>
                </a:highlight>
                <a:latin typeface="Consolas" panose="020B0609020204030204" pitchFamily="49" charset="0"/>
              </a:rPr>
              <a:t>BlueRect</a:t>
            </a:r>
            <a:r>
              <a:rPr lang="en-US" sz="2800" b="0" dirty="0" smtClean="0">
                <a:highlight>
                  <a:srgbClr val="FFFFFF"/>
                </a:highlight>
                <a:latin typeface="Consolas" panose="020B0609020204030204" pitchFamily="49" charset="0"/>
              </a:rPr>
              <a:t>"</a:t>
            </a:r>
          </a:p>
          <a:p>
            <a:pPr lvl="0">
              <a:lnSpc>
                <a:spcPct val="150000"/>
              </a:lnSpc>
              <a:spcBef>
                <a:spcPts val="0"/>
              </a:spcBef>
              <a:tabLst>
                <a:tab pos="1482725" algn="l"/>
              </a:tabLst>
            </a:pPr>
            <a:r>
              <a:rPr lang="en-US" sz="2800" b="0" dirty="0" smtClean="0">
                <a:highlight>
                  <a:srgbClr val="FFFFFF"/>
                </a:highlight>
                <a:latin typeface="Consolas" panose="020B0609020204030204" pitchFamily="49" charset="0"/>
              </a:rPr>
              <a:t>	</a:t>
            </a:r>
            <a:r>
              <a:rPr lang="en-US" sz="2800" b="0" dirty="0" err="1" smtClean="0">
                <a:highlight>
                  <a:srgbClr val="FFFFFF"/>
                </a:highlight>
                <a:latin typeface="Consolas" panose="020B0609020204030204" pitchFamily="49" charset="0"/>
              </a:rPr>
              <a:t>RelativePanel.</a:t>
            </a:r>
            <a:r>
              <a:rPr lang="en-US" sz="2800" b="0" dirty="0" err="1" smtClean="0">
                <a:solidFill>
                  <a:schemeClr val="accent6"/>
                </a:solidFill>
                <a:highlight>
                  <a:srgbClr val="FFFFFF"/>
                </a:highlight>
                <a:latin typeface="Consolas" panose="020B0609020204030204" pitchFamily="49" charset="0"/>
              </a:rPr>
              <a:t>AlignVerticalCenterWith</a:t>
            </a:r>
            <a:r>
              <a:rPr lang="en-US" sz="2800" b="0" dirty="0" smtClean="0">
                <a:highlight>
                  <a:srgbClr val="FFFFFF"/>
                </a:highlight>
                <a:latin typeface="Consolas" panose="020B0609020204030204" pitchFamily="49" charset="0"/>
              </a:rPr>
              <a:t>="</a:t>
            </a:r>
            <a:r>
              <a:rPr lang="en-US" sz="2800" b="0" dirty="0" err="1" smtClean="0">
                <a:highlight>
                  <a:srgbClr val="FFFFFF"/>
                </a:highlight>
                <a:latin typeface="Consolas" panose="020B0609020204030204" pitchFamily="49" charset="0"/>
              </a:rPr>
              <a:t>BlueRect</a:t>
            </a:r>
            <a:r>
              <a:rPr lang="en-US" sz="2800" b="0" dirty="0" smtClean="0">
                <a:highlight>
                  <a:srgbClr val="FFFFFF"/>
                </a:highlight>
                <a:latin typeface="Consolas" panose="020B0609020204030204" pitchFamily="49" charset="0"/>
              </a:rPr>
              <a:t>" /&gt;</a:t>
            </a:r>
          </a:p>
          <a:p>
            <a:pPr lvl="0">
              <a:lnSpc>
                <a:spcPct val="150000"/>
              </a:lnSpc>
              <a:spcBef>
                <a:spcPts val="0"/>
              </a:spcBef>
              <a:tabLst>
                <a:tab pos="1482725" algn="l"/>
              </a:tabLst>
            </a:pPr>
            <a:endParaRPr lang="en-US" sz="2800" b="0" dirty="0" smtClean="0">
              <a:solidFill>
                <a:srgbClr val="FF0000"/>
              </a:solidFill>
              <a:highlight>
                <a:srgbClr val="FFFFFF"/>
              </a:highlight>
              <a:latin typeface="Consolas" panose="020B0609020204030204" pitchFamily="49" charset="0"/>
            </a:endParaRPr>
          </a:p>
          <a:p>
            <a:pPr lvl="1">
              <a:lnSpc>
                <a:spcPct val="150000"/>
              </a:lnSpc>
            </a:pPr>
            <a:endParaRPr lang="en-US" sz="2800" dirty="0" smtClean="0">
              <a:solidFill>
                <a:srgbClr val="FF0000"/>
              </a:solidFill>
              <a:highlight>
                <a:srgbClr val="FFFFFF"/>
              </a:highlight>
              <a:latin typeface="Consolas" panose="020B0609020204030204" pitchFamily="49" charset="0"/>
            </a:endParaRPr>
          </a:p>
          <a:p>
            <a:pPr lvl="1">
              <a:lnSpc>
                <a:spcPct val="150000"/>
              </a:lnSpc>
            </a:pPr>
            <a:endParaRPr lang="en-US" sz="2800" dirty="0">
              <a:solidFill>
                <a:srgbClr val="FF0000"/>
              </a:solidFill>
              <a:highlight>
                <a:srgbClr val="FFFFFF"/>
              </a:highlight>
              <a:latin typeface="Consolas" panose="020B0609020204030204" pitchFamily="49" charset="0"/>
            </a:endParaRPr>
          </a:p>
        </p:txBody>
      </p:sp>
      <p:grpSp>
        <p:nvGrpSpPr>
          <p:cNvPr id="3" name="Group 2"/>
          <p:cNvGrpSpPr/>
          <p:nvPr/>
        </p:nvGrpSpPr>
        <p:grpSpPr>
          <a:xfrm>
            <a:off x="2797839" y="1257300"/>
            <a:ext cx="6405824" cy="4857750"/>
            <a:chOff x="2797839" y="1257300"/>
            <a:chExt cx="6405824" cy="4857750"/>
          </a:xfrm>
        </p:grpSpPr>
        <p:sp>
          <p:nvSpPr>
            <p:cNvPr id="6" name="Rectangle 5"/>
            <p:cNvSpPr/>
            <p:nvPr/>
          </p:nvSpPr>
          <p:spPr>
            <a:xfrm>
              <a:off x="2797839" y="1257300"/>
              <a:ext cx="6405824" cy="485775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
          <p:nvSpPr>
            <p:cNvPr id="7" name="Rectangle 6"/>
            <p:cNvSpPr/>
            <p:nvPr/>
          </p:nvSpPr>
          <p:spPr>
            <a:xfrm>
              <a:off x="4284633" y="2554490"/>
              <a:ext cx="575100" cy="559296"/>
            </a:xfrm>
            <a:prstGeom prst="rect">
              <a:avLst/>
            </a:prstGeom>
            <a:ln>
              <a:noFill/>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
          <p:nvSpPr>
            <p:cNvPr id="8" name="Rectangle 7"/>
            <p:cNvSpPr/>
            <p:nvPr/>
          </p:nvSpPr>
          <p:spPr>
            <a:xfrm>
              <a:off x="4858126" y="1997504"/>
              <a:ext cx="575100" cy="559296"/>
            </a:xfrm>
            <a:prstGeom prst="rect">
              <a:avLst/>
            </a:prstGeom>
            <a:ln>
              <a:noFill/>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
          <p:nvSpPr>
            <p:cNvPr id="10" name="Rectangle 9"/>
            <p:cNvSpPr/>
            <p:nvPr/>
          </p:nvSpPr>
          <p:spPr>
            <a:xfrm>
              <a:off x="6653820" y="1997504"/>
              <a:ext cx="575100" cy="559296"/>
            </a:xfrm>
            <a:prstGeom prst="rect">
              <a:avLst/>
            </a:prstGeom>
            <a:ln>
              <a:noFill/>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
          <p:nvSpPr>
            <p:cNvPr id="11" name="Rectangle 10"/>
            <p:cNvSpPr/>
            <p:nvPr/>
          </p:nvSpPr>
          <p:spPr>
            <a:xfrm>
              <a:off x="4284633" y="3410522"/>
              <a:ext cx="575100" cy="559296"/>
            </a:xfrm>
            <a:prstGeom prst="rect">
              <a:avLst/>
            </a:prstGeom>
            <a:ln>
              <a:noFill/>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
          <p:nvSpPr>
            <p:cNvPr id="12" name="Rectangle 11"/>
            <p:cNvSpPr/>
            <p:nvPr/>
          </p:nvSpPr>
          <p:spPr>
            <a:xfrm>
              <a:off x="4862101" y="2553167"/>
              <a:ext cx="2357850" cy="229305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
          <p:nvSpPr>
            <p:cNvPr id="14" name="Rectangle 13"/>
            <p:cNvSpPr/>
            <p:nvPr/>
          </p:nvSpPr>
          <p:spPr>
            <a:xfrm>
              <a:off x="4284633" y="4288930"/>
              <a:ext cx="575100" cy="559296"/>
            </a:xfrm>
            <a:prstGeom prst="rect">
              <a:avLst/>
            </a:prstGeom>
            <a:ln>
              <a:noFill/>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
          <p:nvSpPr>
            <p:cNvPr id="17" name="Rectangle 16"/>
            <p:cNvSpPr/>
            <p:nvPr/>
          </p:nvSpPr>
          <p:spPr>
            <a:xfrm>
              <a:off x="7227405" y="2554490"/>
              <a:ext cx="575100" cy="559296"/>
            </a:xfrm>
            <a:prstGeom prst="rect">
              <a:avLst/>
            </a:prstGeom>
            <a:ln>
              <a:noFill/>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
          <p:nvSpPr>
            <p:cNvPr id="18" name="Rectangle 17"/>
            <p:cNvSpPr/>
            <p:nvPr/>
          </p:nvSpPr>
          <p:spPr>
            <a:xfrm>
              <a:off x="7227405" y="3410522"/>
              <a:ext cx="575100" cy="559296"/>
            </a:xfrm>
            <a:prstGeom prst="rect">
              <a:avLst/>
            </a:prstGeom>
            <a:ln>
              <a:noFill/>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
          <p:nvSpPr>
            <p:cNvPr id="19" name="Rectangle 18"/>
            <p:cNvSpPr/>
            <p:nvPr/>
          </p:nvSpPr>
          <p:spPr>
            <a:xfrm>
              <a:off x="7227405" y="4288930"/>
              <a:ext cx="575100" cy="559296"/>
            </a:xfrm>
            <a:prstGeom prst="rect">
              <a:avLst/>
            </a:prstGeom>
            <a:ln>
              <a:noFill/>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
          <p:nvSpPr>
            <p:cNvPr id="20" name="Rectangle 19"/>
            <p:cNvSpPr/>
            <p:nvPr/>
          </p:nvSpPr>
          <p:spPr>
            <a:xfrm>
              <a:off x="5748945" y="1997504"/>
              <a:ext cx="575100" cy="559296"/>
            </a:xfrm>
            <a:prstGeom prst="rect">
              <a:avLst/>
            </a:prstGeom>
            <a:ln>
              <a:noFill/>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
          <p:nvSpPr>
            <p:cNvPr id="21" name="Rectangle 20"/>
            <p:cNvSpPr/>
            <p:nvPr/>
          </p:nvSpPr>
          <p:spPr>
            <a:xfrm>
              <a:off x="4858126" y="4845026"/>
              <a:ext cx="575100" cy="559296"/>
            </a:xfrm>
            <a:prstGeom prst="rect">
              <a:avLst/>
            </a:prstGeom>
            <a:ln>
              <a:noFill/>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
          <p:nvSpPr>
            <p:cNvPr id="22" name="Rectangle 21"/>
            <p:cNvSpPr/>
            <p:nvPr/>
          </p:nvSpPr>
          <p:spPr>
            <a:xfrm>
              <a:off x="6653820" y="4845026"/>
              <a:ext cx="575100" cy="559296"/>
            </a:xfrm>
            <a:prstGeom prst="rect">
              <a:avLst/>
            </a:prstGeom>
            <a:ln>
              <a:noFill/>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
          <p:nvSpPr>
            <p:cNvPr id="23" name="Rectangle 22"/>
            <p:cNvSpPr/>
            <p:nvPr/>
          </p:nvSpPr>
          <p:spPr>
            <a:xfrm>
              <a:off x="5748945" y="4845026"/>
              <a:ext cx="575100" cy="559296"/>
            </a:xfrm>
            <a:prstGeom prst="rect">
              <a:avLst/>
            </a:prstGeom>
            <a:ln>
              <a:noFill/>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grpSp>
    </p:spTree>
    <p:extLst>
      <p:ext uri="{BB962C8B-B14F-4D97-AF65-F5344CB8AC3E}">
        <p14:creationId xmlns:p14="http://schemas.microsoft.com/office/powerpoint/2010/main" val="7085516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p:txBody>
          <a:bodyPr/>
          <a:lstStyle/>
          <a:p>
            <a:r>
              <a:rPr lang="en-US" smtClean="0"/>
              <a:t>Relative Panel</a:t>
            </a:r>
            <a:endParaRPr lang="en-US" dirty="0"/>
          </a:p>
        </p:txBody>
      </p:sp>
    </p:spTree>
    <p:extLst>
      <p:ext uri="{BB962C8B-B14F-4D97-AF65-F5344CB8AC3E}">
        <p14:creationId xmlns:p14="http://schemas.microsoft.com/office/powerpoint/2010/main" val="2304089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Simplificando</a:t>
            </a:r>
            <a:r>
              <a:rPr lang="en-US" dirty="0" smtClean="0"/>
              <a:t> el </a:t>
            </a:r>
            <a:r>
              <a:rPr lang="en-US" dirty="0" err="1" smtClean="0"/>
              <a:t>árbol</a:t>
            </a:r>
            <a:r>
              <a:rPr lang="en-US" dirty="0" smtClean="0"/>
              <a:t> visual</a:t>
            </a:r>
            <a:endParaRPr lang="en-US" dirty="0"/>
          </a:p>
        </p:txBody>
      </p:sp>
      <p:sp>
        <p:nvSpPr>
          <p:cNvPr id="4" name="Content Placeholder 3"/>
          <p:cNvSpPr>
            <a:spLocks noGrp="1"/>
          </p:cNvSpPr>
          <p:nvPr>
            <p:ph sz="quarter" idx="14"/>
          </p:nvPr>
        </p:nvSpPr>
        <p:spPr/>
        <p:txBody>
          <a:bodyPr/>
          <a:lstStyle/>
          <a:p>
            <a:pPr>
              <a:lnSpc>
                <a:spcPct val="150000"/>
              </a:lnSpc>
              <a:spcBef>
                <a:spcPts val="0"/>
              </a:spcBef>
            </a:pPr>
            <a:r>
              <a:rPr lang="en-US" sz="2000" b="0" smtClean="0">
                <a:solidFill>
                  <a:schemeClr val="accent1">
                    <a:lumMod val="75000"/>
                  </a:schemeClr>
                </a:solidFill>
                <a:latin typeface="Consolas" panose="020B0609020204030204" pitchFamily="49" charset="0"/>
                <a:cs typeface="Consolas" panose="020B0609020204030204" pitchFamily="49" charset="0"/>
              </a:rPr>
              <a:t>&lt;</a:t>
            </a:r>
            <a:r>
              <a:rPr lang="en-US" sz="2000" b="0" smtClean="0">
                <a:solidFill>
                  <a:schemeClr val="accent6">
                    <a:lumMod val="75000"/>
                  </a:schemeClr>
                </a:solidFill>
                <a:latin typeface="Consolas" panose="020B0609020204030204" pitchFamily="49" charset="0"/>
                <a:cs typeface="Consolas" panose="020B0609020204030204" pitchFamily="49" charset="0"/>
              </a:rPr>
              <a:t>Grid</a:t>
            </a:r>
            <a:r>
              <a:rPr lang="en-US" sz="2000" b="0" smtClean="0">
                <a:solidFill>
                  <a:schemeClr val="accent1">
                    <a:lumMod val="75000"/>
                  </a:schemeClr>
                </a:solidFill>
                <a:latin typeface="Consolas" panose="020B0609020204030204" pitchFamily="49" charset="0"/>
                <a:cs typeface="Consolas" panose="020B0609020204030204" pitchFamily="49" charset="0"/>
              </a:rPr>
              <a:t>&gt;</a:t>
            </a:r>
          </a:p>
          <a:p>
            <a:pPr>
              <a:lnSpc>
                <a:spcPct val="150000"/>
              </a:lnSpc>
              <a:spcBef>
                <a:spcPts val="0"/>
              </a:spcBef>
            </a:pPr>
            <a:r>
              <a:rPr lang="en-US" sz="2000" b="0" smtClean="0">
                <a:solidFill>
                  <a:schemeClr val="accent1">
                    <a:lumMod val="75000"/>
                  </a:schemeClr>
                </a:solidFill>
                <a:latin typeface="Consolas" panose="020B0609020204030204" pitchFamily="49" charset="0"/>
                <a:cs typeface="Consolas" panose="020B0609020204030204" pitchFamily="49" charset="0"/>
              </a:rPr>
              <a:t>	&lt;</a:t>
            </a:r>
            <a:r>
              <a:rPr lang="en-US" sz="2000" b="0" smtClean="0">
                <a:solidFill>
                  <a:schemeClr val="accent6">
                    <a:lumMod val="75000"/>
                  </a:schemeClr>
                </a:solidFill>
                <a:latin typeface="Consolas" panose="020B0609020204030204" pitchFamily="49" charset="0"/>
                <a:cs typeface="Consolas" panose="020B0609020204030204" pitchFamily="49" charset="0"/>
              </a:rPr>
              <a:t>StackPanel</a:t>
            </a:r>
            <a:r>
              <a:rPr lang="en-US" sz="2000" b="0" smtClean="0">
                <a:solidFill>
                  <a:schemeClr val="accent1">
                    <a:lumMod val="75000"/>
                  </a:schemeClr>
                </a:solidFill>
                <a:latin typeface="Consolas" panose="020B0609020204030204" pitchFamily="49" charset="0"/>
                <a:cs typeface="Consolas" panose="020B0609020204030204" pitchFamily="49" charset="0"/>
              </a:rPr>
              <a:t>&gt;</a:t>
            </a:r>
          </a:p>
          <a:p>
            <a:pPr>
              <a:lnSpc>
                <a:spcPct val="150000"/>
              </a:lnSpc>
              <a:spcBef>
                <a:spcPts val="0"/>
              </a:spcBef>
            </a:pPr>
            <a:r>
              <a:rPr lang="en-US" sz="2000" b="0" smtClean="0">
                <a:solidFill>
                  <a:schemeClr val="accent1">
                    <a:lumMod val="75000"/>
                  </a:schemeClr>
                </a:solidFill>
                <a:latin typeface="Consolas" panose="020B0609020204030204" pitchFamily="49" charset="0"/>
                <a:cs typeface="Consolas" panose="020B0609020204030204" pitchFamily="49" charset="0"/>
              </a:rPr>
              <a:t>		&lt;</a:t>
            </a:r>
            <a:r>
              <a:rPr lang="en-US" sz="2000" b="0" smtClean="0">
                <a:solidFill>
                  <a:schemeClr val="accent6">
                    <a:lumMod val="75000"/>
                  </a:schemeClr>
                </a:solidFill>
                <a:latin typeface="Consolas" panose="020B0609020204030204" pitchFamily="49" charset="0"/>
                <a:cs typeface="Consolas" panose="020B0609020204030204" pitchFamily="49" charset="0"/>
              </a:rPr>
              <a:t>StackPanel</a:t>
            </a:r>
            <a:r>
              <a:rPr lang="en-US" sz="2000" b="0" smtClean="0">
                <a:solidFill>
                  <a:schemeClr val="accent1">
                    <a:lumMod val="75000"/>
                  </a:schemeClr>
                </a:solidFill>
                <a:latin typeface="Consolas" panose="020B0609020204030204" pitchFamily="49" charset="0"/>
                <a:cs typeface="Consolas" panose="020B0609020204030204" pitchFamily="49" charset="0"/>
              </a:rPr>
              <a:t>&gt;</a:t>
            </a:r>
          </a:p>
          <a:p>
            <a:pPr>
              <a:lnSpc>
                <a:spcPct val="150000"/>
              </a:lnSpc>
              <a:spcBef>
                <a:spcPts val="0"/>
              </a:spcBef>
            </a:pPr>
            <a:r>
              <a:rPr lang="en-US" sz="2000" b="0" smtClean="0">
                <a:solidFill>
                  <a:schemeClr val="accent1">
                    <a:lumMod val="75000"/>
                  </a:schemeClr>
                </a:solidFill>
                <a:latin typeface="Consolas" panose="020B0609020204030204" pitchFamily="49" charset="0"/>
                <a:cs typeface="Consolas" panose="020B0609020204030204" pitchFamily="49" charset="0"/>
              </a:rPr>
              <a:t>			&lt;</a:t>
            </a:r>
            <a:r>
              <a:rPr lang="en-US" sz="2000" b="0" smtClean="0">
                <a:solidFill>
                  <a:schemeClr val="accent6">
                    <a:lumMod val="75000"/>
                  </a:schemeClr>
                </a:solidFill>
                <a:latin typeface="Consolas" panose="020B0609020204030204" pitchFamily="49" charset="0"/>
                <a:cs typeface="Consolas" panose="020B0609020204030204" pitchFamily="49" charset="0"/>
              </a:rPr>
              <a:t>TextBlock </a:t>
            </a:r>
            <a:r>
              <a:rPr lang="en-US" sz="2000" b="0" smtClean="0">
                <a:solidFill>
                  <a:schemeClr val="accent1">
                    <a:lumMod val="75000"/>
                  </a:schemeClr>
                </a:solidFill>
                <a:latin typeface="Consolas" panose="020B0609020204030204" pitchFamily="49" charset="0"/>
                <a:cs typeface="Consolas" panose="020B0609020204030204" pitchFamily="49" charset="0"/>
              </a:rPr>
              <a:t>/&gt;</a:t>
            </a:r>
          </a:p>
          <a:p>
            <a:pPr>
              <a:lnSpc>
                <a:spcPct val="150000"/>
              </a:lnSpc>
              <a:spcBef>
                <a:spcPts val="0"/>
              </a:spcBef>
            </a:pPr>
            <a:r>
              <a:rPr lang="en-US" sz="2000" b="0" smtClean="0">
                <a:solidFill>
                  <a:schemeClr val="accent1">
                    <a:lumMod val="75000"/>
                  </a:schemeClr>
                </a:solidFill>
                <a:latin typeface="Consolas" panose="020B0609020204030204" pitchFamily="49" charset="0"/>
                <a:cs typeface="Consolas" panose="020B0609020204030204" pitchFamily="49" charset="0"/>
              </a:rPr>
              <a:t>			&lt;</a:t>
            </a:r>
            <a:r>
              <a:rPr lang="en-US" sz="2000" b="0" smtClean="0">
                <a:solidFill>
                  <a:schemeClr val="accent6">
                    <a:lumMod val="75000"/>
                  </a:schemeClr>
                </a:solidFill>
                <a:latin typeface="Consolas" panose="020B0609020204030204" pitchFamily="49" charset="0"/>
                <a:cs typeface="Consolas" panose="020B0609020204030204" pitchFamily="49" charset="0"/>
              </a:rPr>
              <a:t>TextBlock </a:t>
            </a:r>
            <a:r>
              <a:rPr lang="en-US" sz="2000" b="0" smtClean="0">
                <a:solidFill>
                  <a:schemeClr val="accent1">
                    <a:lumMod val="75000"/>
                  </a:schemeClr>
                </a:solidFill>
                <a:latin typeface="Consolas" panose="020B0609020204030204" pitchFamily="49" charset="0"/>
                <a:cs typeface="Consolas" panose="020B0609020204030204" pitchFamily="49" charset="0"/>
              </a:rPr>
              <a:t>/&gt;</a:t>
            </a:r>
          </a:p>
          <a:p>
            <a:pPr>
              <a:lnSpc>
                <a:spcPct val="150000"/>
              </a:lnSpc>
              <a:spcBef>
                <a:spcPts val="0"/>
              </a:spcBef>
            </a:pPr>
            <a:r>
              <a:rPr lang="en-US" sz="2000" b="0" smtClean="0">
                <a:solidFill>
                  <a:schemeClr val="accent1">
                    <a:lumMod val="75000"/>
                  </a:schemeClr>
                </a:solidFill>
                <a:latin typeface="Consolas" panose="020B0609020204030204" pitchFamily="49" charset="0"/>
                <a:cs typeface="Consolas" panose="020B0609020204030204" pitchFamily="49" charset="0"/>
              </a:rPr>
              <a:t>		&lt;/</a:t>
            </a:r>
            <a:r>
              <a:rPr lang="en-US" sz="2000" b="0" smtClean="0">
                <a:solidFill>
                  <a:schemeClr val="accent6">
                    <a:lumMod val="75000"/>
                  </a:schemeClr>
                </a:solidFill>
                <a:latin typeface="Consolas" panose="020B0609020204030204" pitchFamily="49" charset="0"/>
                <a:cs typeface="Consolas" panose="020B0609020204030204" pitchFamily="49" charset="0"/>
              </a:rPr>
              <a:t>StackPanel</a:t>
            </a:r>
            <a:r>
              <a:rPr lang="en-US" sz="2000" b="0" smtClean="0">
                <a:solidFill>
                  <a:schemeClr val="accent1">
                    <a:lumMod val="75000"/>
                  </a:schemeClr>
                </a:solidFill>
                <a:latin typeface="Consolas" panose="020B0609020204030204" pitchFamily="49" charset="0"/>
                <a:cs typeface="Consolas" panose="020B0609020204030204" pitchFamily="49" charset="0"/>
              </a:rPr>
              <a:t>&gt;</a:t>
            </a:r>
          </a:p>
          <a:p>
            <a:pPr>
              <a:lnSpc>
                <a:spcPct val="150000"/>
              </a:lnSpc>
              <a:spcBef>
                <a:spcPts val="0"/>
              </a:spcBef>
            </a:pPr>
            <a:r>
              <a:rPr lang="en-US" sz="2000" b="0" smtClean="0">
                <a:solidFill>
                  <a:schemeClr val="accent1">
                    <a:lumMod val="75000"/>
                  </a:schemeClr>
                </a:solidFill>
                <a:latin typeface="Consolas" panose="020B0609020204030204" pitchFamily="49" charset="0"/>
                <a:cs typeface="Consolas" panose="020B0609020204030204" pitchFamily="49" charset="0"/>
              </a:rPr>
              <a:t>		&lt;</a:t>
            </a:r>
            <a:r>
              <a:rPr lang="en-US" sz="2000" b="0" smtClean="0">
                <a:solidFill>
                  <a:schemeClr val="accent6">
                    <a:lumMod val="75000"/>
                  </a:schemeClr>
                </a:solidFill>
                <a:latin typeface="Consolas" panose="020B0609020204030204" pitchFamily="49" charset="0"/>
                <a:cs typeface="Consolas" panose="020B0609020204030204" pitchFamily="49" charset="0"/>
              </a:rPr>
              <a:t>StackPanel</a:t>
            </a:r>
            <a:r>
              <a:rPr lang="en-US" sz="2000" b="0" smtClean="0">
                <a:solidFill>
                  <a:schemeClr val="accent1">
                    <a:lumMod val="75000"/>
                  </a:schemeClr>
                </a:solidFill>
                <a:latin typeface="Consolas" panose="020B0609020204030204" pitchFamily="49" charset="0"/>
                <a:cs typeface="Consolas" panose="020B0609020204030204" pitchFamily="49" charset="0"/>
              </a:rPr>
              <a:t>&gt;</a:t>
            </a:r>
          </a:p>
          <a:p>
            <a:pPr>
              <a:lnSpc>
                <a:spcPct val="150000"/>
              </a:lnSpc>
              <a:spcBef>
                <a:spcPts val="0"/>
              </a:spcBef>
            </a:pPr>
            <a:r>
              <a:rPr lang="en-US" sz="2000" b="0" smtClean="0">
                <a:solidFill>
                  <a:schemeClr val="accent1">
                    <a:lumMod val="75000"/>
                  </a:schemeClr>
                </a:solidFill>
                <a:latin typeface="Consolas" panose="020B0609020204030204" pitchFamily="49" charset="0"/>
                <a:cs typeface="Consolas" panose="020B0609020204030204" pitchFamily="49" charset="0"/>
              </a:rPr>
              <a:t>			&lt;</a:t>
            </a:r>
            <a:r>
              <a:rPr lang="en-US" sz="2000" b="0" smtClean="0">
                <a:solidFill>
                  <a:schemeClr val="accent6">
                    <a:lumMod val="75000"/>
                  </a:schemeClr>
                </a:solidFill>
                <a:latin typeface="Consolas" panose="020B0609020204030204" pitchFamily="49" charset="0"/>
                <a:cs typeface="Consolas" panose="020B0609020204030204" pitchFamily="49" charset="0"/>
              </a:rPr>
              <a:t>TextBlock </a:t>
            </a:r>
            <a:r>
              <a:rPr lang="en-US" sz="2000" b="0" smtClean="0">
                <a:solidFill>
                  <a:schemeClr val="accent1">
                    <a:lumMod val="75000"/>
                  </a:schemeClr>
                </a:solidFill>
                <a:latin typeface="Consolas" panose="020B0609020204030204" pitchFamily="49" charset="0"/>
                <a:cs typeface="Consolas" panose="020B0609020204030204" pitchFamily="49" charset="0"/>
              </a:rPr>
              <a:t>/&gt;</a:t>
            </a:r>
          </a:p>
          <a:p>
            <a:pPr>
              <a:lnSpc>
                <a:spcPct val="150000"/>
              </a:lnSpc>
              <a:spcBef>
                <a:spcPts val="0"/>
              </a:spcBef>
            </a:pPr>
            <a:r>
              <a:rPr lang="en-US" sz="2000" b="0" smtClean="0">
                <a:solidFill>
                  <a:schemeClr val="accent1">
                    <a:lumMod val="75000"/>
                  </a:schemeClr>
                </a:solidFill>
                <a:latin typeface="Consolas" panose="020B0609020204030204" pitchFamily="49" charset="0"/>
                <a:cs typeface="Consolas" panose="020B0609020204030204" pitchFamily="49" charset="0"/>
              </a:rPr>
              <a:t>			&lt;</a:t>
            </a:r>
            <a:r>
              <a:rPr lang="en-US" sz="2000" b="0" smtClean="0">
                <a:solidFill>
                  <a:schemeClr val="accent6">
                    <a:lumMod val="75000"/>
                  </a:schemeClr>
                </a:solidFill>
                <a:latin typeface="Consolas" panose="020B0609020204030204" pitchFamily="49" charset="0"/>
                <a:cs typeface="Consolas" panose="020B0609020204030204" pitchFamily="49" charset="0"/>
              </a:rPr>
              <a:t>TextBlock </a:t>
            </a:r>
            <a:r>
              <a:rPr lang="en-US" sz="2000" b="0" smtClean="0">
                <a:solidFill>
                  <a:schemeClr val="accent1">
                    <a:lumMod val="75000"/>
                  </a:schemeClr>
                </a:solidFill>
                <a:latin typeface="Consolas" panose="020B0609020204030204" pitchFamily="49" charset="0"/>
                <a:cs typeface="Consolas" panose="020B0609020204030204" pitchFamily="49" charset="0"/>
              </a:rPr>
              <a:t>/&gt;</a:t>
            </a:r>
          </a:p>
          <a:p>
            <a:pPr>
              <a:lnSpc>
                <a:spcPct val="150000"/>
              </a:lnSpc>
              <a:spcBef>
                <a:spcPts val="0"/>
              </a:spcBef>
            </a:pPr>
            <a:r>
              <a:rPr lang="en-US" sz="2000" b="0" smtClean="0">
                <a:solidFill>
                  <a:schemeClr val="accent1">
                    <a:lumMod val="75000"/>
                  </a:schemeClr>
                </a:solidFill>
                <a:latin typeface="Consolas" panose="020B0609020204030204" pitchFamily="49" charset="0"/>
                <a:cs typeface="Consolas" panose="020B0609020204030204" pitchFamily="49" charset="0"/>
              </a:rPr>
              <a:t>		&lt;/</a:t>
            </a:r>
            <a:r>
              <a:rPr lang="en-US" sz="2000" b="0" smtClean="0">
                <a:solidFill>
                  <a:schemeClr val="accent6">
                    <a:lumMod val="75000"/>
                  </a:schemeClr>
                </a:solidFill>
                <a:latin typeface="Consolas" panose="020B0609020204030204" pitchFamily="49" charset="0"/>
                <a:cs typeface="Consolas" panose="020B0609020204030204" pitchFamily="49" charset="0"/>
              </a:rPr>
              <a:t>StackPanel</a:t>
            </a:r>
            <a:r>
              <a:rPr lang="en-US" sz="2000" b="0" smtClean="0">
                <a:solidFill>
                  <a:schemeClr val="accent1">
                    <a:lumMod val="75000"/>
                  </a:schemeClr>
                </a:solidFill>
                <a:latin typeface="Consolas" panose="020B0609020204030204" pitchFamily="49" charset="0"/>
                <a:cs typeface="Consolas" panose="020B0609020204030204" pitchFamily="49" charset="0"/>
              </a:rPr>
              <a:t>&gt;</a:t>
            </a:r>
          </a:p>
          <a:p>
            <a:pPr>
              <a:lnSpc>
                <a:spcPct val="150000"/>
              </a:lnSpc>
              <a:spcBef>
                <a:spcPts val="0"/>
              </a:spcBef>
            </a:pPr>
            <a:r>
              <a:rPr lang="en-US" sz="2000" b="0" smtClean="0">
                <a:solidFill>
                  <a:schemeClr val="accent1">
                    <a:lumMod val="75000"/>
                  </a:schemeClr>
                </a:solidFill>
                <a:latin typeface="Consolas" panose="020B0609020204030204" pitchFamily="49" charset="0"/>
                <a:cs typeface="Consolas" panose="020B0609020204030204" pitchFamily="49" charset="0"/>
              </a:rPr>
              <a:t>	&lt;/</a:t>
            </a:r>
            <a:r>
              <a:rPr lang="en-US" sz="2000" b="0" smtClean="0">
                <a:solidFill>
                  <a:schemeClr val="accent6">
                    <a:lumMod val="75000"/>
                  </a:schemeClr>
                </a:solidFill>
                <a:latin typeface="Consolas" panose="020B0609020204030204" pitchFamily="49" charset="0"/>
                <a:cs typeface="Consolas" panose="020B0609020204030204" pitchFamily="49" charset="0"/>
              </a:rPr>
              <a:t>StackPanel</a:t>
            </a:r>
            <a:r>
              <a:rPr lang="en-US" sz="2000" b="0" smtClean="0">
                <a:solidFill>
                  <a:schemeClr val="accent1">
                    <a:lumMod val="75000"/>
                  </a:schemeClr>
                </a:solidFill>
                <a:latin typeface="Consolas" panose="020B0609020204030204" pitchFamily="49" charset="0"/>
                <a:cs typeface="Consolas" panose="020B0609020204030204" pitchFamily="49" charset="0"/>
              </a:rPr>
              <a:t>&gt;</a:t>
            </a:r>
          </a:p>
          <a:p>
            <a:pPr>
              <a:lnSpc>
                <a:spcPct val="150000"/>
              </a:lnSpc>
              <a:spcBef>
                <a:spcPts val="0"/>
              </a:spcBef>
            </a:pPr>
            <a:r>
              <a:rPr lang="en-US" sz="2000" b="0" smtClean="0">
                <a:solidFill>
                  <a:schemeClr val="accent1">
                    <a:lumMod val="75000"/>
                  </a:schemeClr>
                </a:solidFill>
                <a:latin typeface="Consolas" panose="020B0609020204030204" pitchFamily="49" charset="0"/>
                <a:cs typeface="Consolas" panose="020B0609020204030204" pitchFamily="49" charset="0"/>
              </a:rPr>
              <a:t>&lt;/</a:t>
            </a:r>
            <a:r>
              <a:rPr lang="en-US" sz="2000" b="0" smtClean="0">
                <a:solidFill>
                  <a:schemeClr val="accent6">
                    <a:lumMod val="75000"/>
                  </a:schemeClr>
                </a:solidFill>
                <a:latin typeface="Consolas" panose="020B0609020204030204" pitchFamily="49" charset="0"/>
                <a:cs typeface="Consolas" panose="020B0609020204030204" pitchFamily="49" charset="0"/>
              </a:rPr>
              <a:t>Grid</a:t>
            </a:r>
            <a:r>
              <a:rPr lang="en-US" sz="2000" b="0" smtClean="0">
                <a:solidFill>
                  <a:schemeClr val="accent1">
                    <a:lumMod val="75000"/>
                  </a:schemeClr>
                </a:solidFill>
                <a:latin typeface="Consolas" panose="020B0609020204030204" pitchFamily="49" charset="0"/>
                <a:cs typeface="Consolas" panose="020B0609020204030204" pitchFamily="49" charset="0"/>
              </a:rPr>
              <a:t>&gt;</a:t>
            </a:r>
            <a:endParaRPr lang="en-US" sz="2000" b="0" dirty="0">
              <a:solidFill>
                <a:schemeClr val="accent1">
                  <a:lumMod val="75000"/>
                </a:schemeClr>
              </a:solidFill>
              <a:latin typeface="Consolas" panose="020B0609020204030204" pitchFamily="49" charset="0"/>
              <a:cs typeface="Consolas" panose="020B0609020204030204" pitchFamily="49" charset="0"/>
            </a:endParaRPr>
          </a:p>
        </p:txBody>
      </p:sp>
      <p:sp>
        <p:nvSpPr>
          <p:cNvPr id="5" name="Content Placeholder 4"/>
          <p:cNvSpPr>
            <a:spLocks noGrp="1"/>
          </p:cNvSpPr>
          <p:nvPr>
            <p:ph sz="quarter" idx="15"/>
          </p:nvPr>
        </p:nvSpPr>
        <p:spPr>
          <a:xfrm>
            <a:off x="6874326" y="1187620"/>
            <a:ext cx="5774870" cy="5670380"/>
          </a:xfrm>
        </p:spPr>
        <p:txBody>
          <a:bodyPr/>
          <a:lstStyle/>
          <a:p>
            <a:pPr>
              <a:lnSpc>
                <a:spcPct val="150000"/>
              </a:lnSpc>
              <a:spcBef>
                <a:spcPts val="0"/>
              </a:spcBef>
            </a:pPr>
            <a:r>
              <a:rPr lang="en-US" sz="2000" b="0" dirty="0" smtClean="0">
                <a:solidFill>
                  <a:schemeClr val="accent1">
                    <a:lumMod val="75000"/>
                  </a:schemeClr>
                </a:solidFill>
                <a:latin typeface="Consolas" panose="020B0609020204030204" pitchFamily="49" charset="0"/>
                <a:cs typeface="Consolas" panose="020B0609020204030204" pitchFamily="49" charset="0"/>
              </a:rPr>
              <a:t>&lt;</a:t>
            </a:r>
            <a:r>
              <a:rPr lang="en-US" sz="2000" b="0" dirty="0" err="1" smtClean="0">
                <a:solidFill>
                  <a:schemeClr val="accent6">
                    <a:lumMod val="75000"/>
                  </a:schemeClr>
                </a:solidFill>
                <a:latin typeface="Consolas" panose="020B0609020204030204" pitchFamily="49" charset="0"/>
                <a:cs typeface="Consolas" panose="020B0609020204030204" pitchFamily="49" charset="0"/>
              </a:rPr>
              <a:t>RelativePanel</a:t>
            </a:r>
            <a:r>
              <a:rPr lang="en-US" sz="2000" b="0" dirty="0" smtClean="0">
                <a:solidFill>
                  <a:schemeClr val="accent1">
                    <a:lumMod val="75000"/>
                  </a:schemeClr>
                </a:solidFill>
                <a:latin typeface="Consolas" panose="020B0609020204030204" pitchFamily="49" charset="0"/>
                <a:cs typeface="Consolas" panose="020B0609020204030204" pitchFamily="49" charset="0"/>
              </a:rPr>
              <a:t>&gt;</a:t>
            </a:r>
          </a:p>
          <a:p>
            <a:pPr>
              <a:lnSpc>
                <a:spcPct val="150000"/>
              </a:lnSpc>
              <a:spcBef>
                <a:spcPts val="0"/>
              </a:spcBef>
            </a:pPr>
            <a:r>
              <a:rPr lang="en-US" sz="2000" b="0" dirty="0" smtClean="0">
                <a:solidFill>
                  <a:schemeClr val="accent1">
                    <a:lumMod val="75000"/>
                  </a:schemeClr>
                </a:solidFill>
                <a:latin typeface="Consolas" panose="020B0609020204030204" pitchFamily="49" charset="0"/>
                <a:cs typeface="Consolas" panose="020B0609020204030204" pitchFamily="49" charset="0"/>
              </a:rPr>
              <a:t>	&lt;</a:t>
            </a:r>
            <a:r>
              <a:rPr lang="en-US" sz="2000" b="0" dirty="0" err="1" smtClean="0">
                <a:solidFill>
                  <a:schemeClr val="accent6">
                    <a:lumMod val="75000"/>
                  </a:schemeClr>
                </a:solidFill>
                <a:latin typeface="Consolas" panose="020B0609020204030204" pitchFamily="49" charset="0"/>
                <a:cs typeface="Consolas" panose="020B0609020204030204" pitchFamily="49" charset="0"/>
              </a:rPr>
              <a:t>TextBlock</a:t>
            </a:r>
            <a:r>
              <a:rPr lang="en-US" sz="2000" b="0" dirty="0" smtClean="0">
                <a:solidFill>
                  <a:schemeClr val="accent6">
                    <a:lumMod val="75000"/>
                  </a:schemeClr>
                </a:solidFill>
                <a:latin typeface="Consolas" panose="020B0609020204030204" pitchFamily="49" charset="0"/>
                <a:cs typeface="Consolas" panose="020B0609020204030204" pitchFamily="49" charset="0"/>
              </a:rPr>
              <a:t> </a:t>
            </a:r>
            <a:r>
              <a:rPr lang="en-US" sz="2000" b="0" dirty="0" smtClean="0">
                <a:solidFill>
                  <a:schemeClr val="accent1">
                    <a:lumMod val="75000"/>
                  </a:schemeClr>
                </a:solidFill>
                <a:latin typeface="Consolas" panose="020B0609020204030204" pitchFamily="49" charset="0"/>
                <a:cs typeface="Consolas" panose="020B0609020204030204" pitchFamily="49" charset="0"/>
              </a:rPr>
              <a:t>/&gt;</a:t>
            </a:r>
          </a:p>
          <a:p>
            <a:pPr>
              <a:lnSpc>
                <a:spcPct val="150000"/>
              </a:lnSpc>
              <a:spcBef>
                <a:spcPts val="0"/>
              </a:spcBef>
            </a:pPr>
            <a:r>
              <a:rPr lang="en-US" sz="2000" b="0" dirty="0" smtClean="0">
                <a:solidFill>
                  <a:schemeClr val="accent1">
                    <a:lumMod val="75000"/>
                  </a:schemeClr>
                </a:solidFill>
                <a:latin typeface="Consolas" panose="020B0609020204030204" pitchFamily="49" charset="0"/>
                <a:cs typeface="Consolas" panose="020B0609020204030204" pitchFamily="49" charset="0"/>
              </a:rPr>
              <a:t>	&lt;</a:t>
            </a:r>
            <a:r>
              <a:rPr lang="en-US" sz="2000" b="0" dirty="0" err="1" smtClean="0">
                <a:solidFill>
                  <a:schemeClr val="accent6">
                    <a:lumMod val="75000"/>
                  </a:schemeClr>
                </a:solidFill>
                <a:latin typeface="Consolas" panose="020B0609020204030204" pitchFamily="49" charset="0"/>
                <a:cs typeface="Consolas" panose="020B0609020204030204" pitchFamily="49" charset="0"/>
              </a:rPr>
              <a:t>TextBlock</a:t>
            </a:r>
            <a:r>
              <a:rPr lang="en-US" sz="2000" b="0" dirty="0" smtClean="0">
                <a:solidFill>
                  <a:schemeClr val="accent6">
                    <a:lumMod val="75000"/>
                  </a:schemeClr>
                </a:solidFill>
                <a:latin typeface="Consolas" panose="020B0609020204030204" pitchFamily="49" charset="0"/>
                <a:cs typeface="Consolas" panose="020B0609020204030204" pitchFamily="49" charset="0"/>
              </a:rPr>
              <a:t> </a:t>
            </a:r>
            <a:r>
              <a:rPr lang="en-US" sz="2000" b="0" dirty="0" smtClean="0">
                <a:solidFill>
                  <a:schemeClr val="accent1">
                    <a:lumMod val="75000"/>
                  </a:schemeClr>
                </a:solidFill>
                <a:latin typeface="Consolas" panose="020B0609020204030204" pitchFamily="49" charset="0"/>
                <a:cs typeface="Consolas" panose="020B0609020204030204" pitchFamily="49" charset="0"/>
              </a:rPr>
              <a:t>/&gt;</a:t>
            </a:r>
          </a:p>
          <a:p>
            <a:pPr>
              <a:lnSpc>
                <a:spcPct val="150000"/>
              </a:lnSpc>
              <a:spcBef>
                <a:spcPts val="0"/>
              </a:spcBef>
            </a:pPr>
            <a:r>
              <a:rPr lang="en-US" sz="2000" b="0" dirty="0" smtClean="0">
                <a:solidFill>
                  <a:schemeClr val="accent1">
                    <a:lumMod val="75000"/>
                  </a:schemeClr>
                </a:solidFill>
                <a:latin typeface="Consolas" panose="020B0609020204030204" pitchFamily="49" charset="0"/>
                <a:cs typeface="Consolas" panose="020B0609020204030204" pitchFamily="49" charset="0"/>
              </a:rPr>
              <a:t>	&lt;</a:t>
            </a:r>
            <a:r>
              <a:rPr lang="en-US" sz="2000" b="0" dirty="0" err="1" smtClean="0">
                <a:solidFill>
                  <a:schemeClr val="accent6">
                    <a:lumMod val="75000"/>
                  </a:schemeClr>
                </a:solidFill>
                <a:latin typeface="Consolas" panose="020B0609020204030204" pitchFamily="49" charset="0"/>
                <a:cs typeface="Consolas" panose="020B0609020204030204" pitchFamily="49" charset="0"/>
              </a:rPr>
              <a:t>TextBlock</a:t>
            </a:r>
            <a:r>
              <a:rPr lang="en-US" sz="2000" b="0" dirty="0" smtClean="0">
                <a:solidFill>
                  <a:schemeClr val="accent6">
                    <a:lumMod val="75000"/>
                  </a:schemeClr>
                </a:solidFill>
                <a:latin typeface="Consolas" panose="020B0609020204030204" pitchFamily="49" charset="0"/>
                <a:cs typeface="Consolas" panose="020B0609020204030204" pitchFamily="49" charset="0"/>
              </a:rPr>
              <a:t> </a:t>
            </a:r>
            <a:r>
              <a:rPr lang="en-US" sz="2000" b="0" dirty="0" smtClean="0">
                <a:solidFill>
                  <a:schemeClr val="accent1">
                    <a:lumMod val="75000"/>
                  </a:schemeClr>
                </a:solidFill>
                <a:latin typeface="Consolas" panose="020B0609020204030204" pitchFamily="49" charset="0"/>
                <a:cs typeface="Consolas" panose="020B0609020204030204" pitchFamily="49" charset="0"/>
              </a:rPr>
              <a:t>/&gt;</a:t>
            </a:r>
          </a:p>
          <a:p>
            <a:pPr>
              <a:lnSpc>
                <a:spcPct val="150000"/>
              </a:lnSpc>
              <a:spcBef>
                <a:spcPts val="0"/>
              </a:spcBef>
            </a:pPr>
            <a:r>
              <a:rPr lang="en-US" sz="2000" b="0" dirty="0" smtClean="0">
                <a:solidFill>
                  <a:schemeClr val="accent1">
                    <a:lumMod val="75000"/>
                  </a:schemeClr>
                </a:solidFill>
                <a:latin typeface="Consolas" panose="020B0609020204030204" pitchFamily="49" charset="0"/>
                <a:cs typeface="Consolas" panose="020B0609020204030204" pitchFamily="49" charset="0"/>
              </a:rPr>
              <a:t>	&lt;</a:t>
            </a:r>
            <a:r>
              <a:rPr lang="en-US" sz="2000" b="0" dirty="0" err="1" smtClean="0">
                <a:solidFill>
                  <a:schemeClr val="accent6">
                    <a:lumMod val="75000"/>
                  </a:schemeClr>
                </a:solidFill>
                <a:latin typeface="Consolas" panose="020B0609020204030204" pitchFamily="49" charset="0"/>
                <a:cs typeface="Consolas" panose="020B0609020204030204" pitchFamily="49" charset="0"/>
              </a:rPr>
              <a:t>TextBlock</a:t>
            </a:r>
            <a:r>
              <a:rPr lang="en-US" sz="2000" b="0" dirty="0" smtClean="0">
                <a:solidFill>
                  <a:schemeClr val="accent6">
                    <a:lumMod val="75000"/>
                  </a:schemeClr>
                </a:solidFill>
                <a:latin typeface="Consolas" panose="020B0609020204030204" pitchFamily="49" charset="0"/>
                <a:cs typeface="Consolas" panose="020B0609020204030204" pitchFamily="49" charset="0"/>
              </a:rPr>
              <a:t> </a:t>
            </a:r>
            <a:r>
              <a:rPr lang="en-US" sz="2000" b="0" dirty="0" smtClean="0">
                <a:solidFill>
                  <a:schemeClr val="accent1">
                    <a:lumMod val="75000"/>
                  </a:schemeClr>
                </a:solidFill>
                <a:latin typeface="Consolas" panose="020B0609020204030204" pitchFamily="49" charset="0"/>
                <a:cs typeface="Consolas" panose="020B0609020204030204" pitchFamily="49" charset="0"/>
              </a:rPr>
              <a:t>/&gt;</a:t>
            </a:r>
          </a:p>
          <a:p>
            <a:pPr>
              <a:lnSpc>
                <a:spcPct val="150000"/>
              </a:lnSpc>
              <a:spcBef>
                <a:spcPts val="0"/>
              </a:spcBef>
            </a:pPr>
            <a:r>
              <a:rPr lang="en-US" sz="2000" b="0" dirty="0" smtClean="0">
                <a:solidFill>
                  <a:schemeClr val="accent1">
                    <a:lumMod val="75000"/>
                  </a:schemeClr>
                </a:solidFill>
                <a:latin typeface="Consolas" panose="020B0609020204030204" pitchFamily="49" charset="0"/>
                <a:cs typeface="Consolas" panose="020B0609020204030204" pitchFamily="49" charset="0"/>
              </a:rPr>
              <a:t>&lt;/</a:t>
            </a:r>
            <a:r>
              <a:rPr lang="en-US" sz="2000" b="0" dirty="0" err="1" smtClean="0">
                <a:solidFill>
                  <a:schemeClr val="accent6">
                    <a:lumMod val="75000"/>
                  </a:schemeClr>
                </a:solidFill>
                <a:latin typeface="Consolas" panose="020B0609020204030204" pitchFamily="49" charset="0"/>
                <a:cs typeface="Consolas" panose="020B0609020204030204" pitchFamily="49" charset="0"/>
              </a:rPr>
              <a:t>RelativePanel</a:t>
            </a:r>
            <a:r>
              <a:rPr lang="en-US" sz="2000" b="0" dirty="0" smtClean="0">
                <a:solidFill>
                  <a:schemeClr val="accent6">
                    <a:lumMod val="75000"/>
                  </a:schemeClr>
                </a:solidFill>
                <a:latin typeface="Consolas" panose="020B0609020204030204" pitchFamily="49" charset="0"/>
                <a:cs typeface="Consolas" panose="020B0609020204030204" pitchFamily="49" charset="0"/>
              </a:rPr>
              <a:t> </a:t>
            </a:r>
            <a:r>
              <a:rPr lang="en-US" sz="2000" b="0" dirty="0" smtClean="0">
                <a:solidFill>
                  <a:schemeClr val="accent1">
                    <a:lumMod val="75000"/>
                  </a:schemeClr>
                </a:solidFill>
                <a:latin typeface="Consolas" panose="020B0609020204030204" pitchFamily="49" charset="0"/>
                <a:cs typeface="Consolas" panose="020B0609020204030204" pitchFamily="49" charset="0"/>
              </a:rPr>
              <a:t>&gt;</a:t>
            </a:r>
            <a:endParaRPr lang="en-US" sz="2000" b="0" dirty="0">
              <a:solidFill>
                <a:schemeClr val="accent1">
                  <a:lumMod val="75000"/>
                </a:schemeClr>
              </a:solidFill>
              <a:latin typeface="Consolas" panose="020B0609020204030204" pitchFamily="49" charset="0"/>
              <a:cs typeface="Consolas" panose="020B0609020204030204" pitchFamily="49" charset="0"/>
            </a:endParaRPr>
          </a:p>
        </p:txBody>
      </p:sp>
      <p:cxnSp>
        <p:nvCxnSpPr>
          <p:cNvPr id="10" name="Straight Connector 9"/>
          <p:cNvCxnSpPr/>
          <p:nvPr/>
        </p:nvCxnSpPr>
        <p:spPr>
          <a:xfrm>
            <a:off x="6041571" y="1306286"/>
            <a:ext cx="0" cy="5159828"/>
          </a:xfrm>
          <a:prstGeom prst="line">
            <a:avLst/>
          </a:prstGeom>
        </p:spPr>
        <p:style>
          <a:lnRef idx="3">
            <a:schemeClr val="accent4"/>
          </a:lnRef>
          <a:fillRef idx="0">
            <a:schemeClr val="accent4"/>
          </a:fillRef>
          <a:effectRef idx="2">
            <a:schemeClr val="accent4"/>
          </a:effectRef>
          <a:fontRef idx="minor">
            <a:schemeClr val="tx1"/>
          </a:fontRef>
        </p:style>
      </p:cxnSp>
      <p:sp>
        <p:nvSpPr>
          <p:cNvPr id="6" name="Rectangle 5"/>
          <p:cNvSpPr/>
          <p:nvPr/>
        </p:nvSpPr>
        <p:spPr>
          <a:xfrm>
            <a:off x="2699399" y="2655096"/>
            <a:ext cx="2642035" cy="1024806"/>
          </a:xfrm>
          <a:prstGeom prst="rect">
            <a:avLst/>
          </a:prstGeom>
          <a:solidFill>
            <a:srgbClr val="FFF1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
        <p:nvSpPr>
          <p:cNvPr id="7" name="Rectangle 6"/>
          <p:cNvSpPr/>
          <p:nvPr/>
        </p:nvSpPr>
        <p:spPr>
          <a:xfrm>
            <a:off x="2699399" y="4495047"/>
            <a:ext cx="2642035" cy="1024806"/>
          </a:xfrm>
          <a:prstGeom prst="rect">
            <a:avLst/>
          </a:prstGeom>
          <a:solidFill>
            <a:srgbClr val="FFF1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
        <p:nvSpPr>
          <p:cNvPr id="8" name="Rectangle 7"/>
          <p:cNvSpPr/>
          <p:nvPr/>
        </p:nvSpPr>
        <p:spPr>
          <a:xfrm>
            <a:off x="7600756" y="1740695"/>
            <a:ext cx="2642035" cy="1905754"/>
          </a:xfrm>
          <a:prstGeom prst="rect">
            <a:avLst/>
          </a:prstGeom>
          <a:solidFill>
            <a:srgbClr val="FFF1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Tree>
    <p:extLst>
      <p:ext uri="{BB962C8B-B14F-4D97-AF65-F5344CB8AC3E}">
        <p14:creationId xmlns:p14="http://schemas.microsoft.com/office/powerpoint/2010/main" val="1157996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2000"/>
                                        <p:tgtEl>
                                          <p:spTgt spid="6"/>
                                        </p:tgtEl>
                                      </p:cBhvr>
                                    </p:animEffect>
                                  </p:childTnLst>
                                </p:cTn>
                              </p:par>
                            </p:childTnLst>
                          </p:cTn>
                        </p:par>
                        <p:par>
                          <p:cTn id="8" fill="hold">
                            <p:stCondLst>
                              <p:cond delay="2000"/>
                            </p:stCondLst>
                            <p:childTnLst>
                              <p:par>
                                <p:cTn id="9" presetID="22" presetClass="entr" presetSubtype="8"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left)">
                                      <p:cBhvr>
                                        <p:cTn id="11" dur="2000"/>
                                        <p:tgtEl>
                                          <p:spTgt spid="7"/>
                                        </p:tgtEl>
                                      </p:cBhvr>
                                    </p:animEffect>
                                  </p:childTnLst>
                                </p:cTn>
                              </p:par>
                            </p:childTnLst>
                          </p:cTn>
                        </p:par>
                        <p:par>
                          <p:cTn id="12" fill="hold">
                            <p:stCondLst>
                              <p:cond delay="4000"/>
                            </p:stCondLst>
                            <p:childTnLst>
                              <p:par>
                                <p:cTn id="13" presetID="22" presetClass="entr" presetSubtype="8"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left)">
                                      <p:cBhvr>
                                        <p:cTn id="15"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269239" y="2210302"/>
            <a:ext cx="11637012" cy="2437399"/>
          </a:xfrm>
        </p:spPr>
        <p:txBody>
          <a:bodyPr/>
          <a:lstStyle/>
          <a:p>
            <a:r>
              <a:rPr lang="en-US" dirty="0" smtClean="0"/>
              <a:t>El control Relative Panel </a:t>
            </a:r>
            <a:r>
              <a:rPr lang="en-US" dirty="0" err="1" smtClean="0"/>
              <a:t>es</a:t>
            </a:r>
            <a:r>
              <a:rPr lang="en-US" dirty="0" smtClean="0"/>
              <a:t> </a:t>
            </a:r>
            <a:r>
              <a:rPr lang="en-US" dirty="0" err="1" smtClean="0"/>
              <a:t>una</a:t>
            </a:r>
            <a:r>
              <a:rPr lang="en-US" dirty="0" smtClean="0"/>
              <a:t> de </a:t>
            </a:r>
            <a:r>
              <a:rPr lang="en-US" dirty="0" err="1" smtClean="0"/>
              <a:t>las</a:t>
            </a:r>
            <a:r>
              <a:rPr lang="en-US" dirty="0" smtClean="0"/>
              <a:t> claves para </a:t>
            </a:r>
            <a:r>
              <a:rPr lang="en-US" dirty="0" err="1" smtClean="0"/>
              <a:t>tus</a:t>
            </a:r>
            <a:r>
              <a:rPr lang="en-US" dirty="0" smtClean="0"/>
              <a:t> </a:t>
            </a:r>
            <a:r>
              <a:rPr lang="en-US" dirty="0" err="1" smtClean="0"/>
              <a:t>estrategias</a:t>
            </a:r>
            <a:r>
              <a:rPr lang="en-US" dirty="0" smtClean="0"/>
              <a:t> a la hora de </a:t>
            </a:r>
            <a:r>
              <a:rPr lang="en-US" dirty="0" err="1" smtClean="0"/>
              <a:t>adaptar</a:t>
            </a:r>
            <a:r>
              <a:rPr lang="en-US" dirty="0" smtClean="0"/>
              <a:t> la UI</a:t>
            </a:r>
            <a:endParaRPr lang="en-US" dirty="0"/>
          </a:p>
        </p:txBody>
      </p:sp>
    </p:spTree>
    <p:extLst>
      <p:ext uri="{BB962C8B-B14F-4D97-AF65-F5344CB8AC3E}">
        <p14:creationId xmlns:p14="http://schemas.microsoft.com/office/powerpoint/2010/main" val="3512269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269239" y="2948901"/>
            <a:ext cx="11637012" cy="960199"/>
          </a:xfrm>
        </p:spPr>
        <p:txBody>
          <a:bodyPr/>
          <a:lstStyle/>
          <a:p>
            <a:r>
              <a:rPr lang="en-US" dirty="0" smtClean="0"/>
              <a:t>El control </a:t>
            </a:r>
            <a:r>
              <a:rPr lang="en-US" dirty="0" err="1" smtClean="0"/>
              <a:t>SplitView</a:t>
            </a:r>
            <a:endParaRPr lang="en-US" dirty="0"/>
          </a:p>
        </p:txBody>
      </p:sp>
    </p:spTree>
    <p:extLst>
      <p:ext uri="{BB962C8B-B14F-4D97-AF65-F5344CB8AC3E}">
        <p14:creationId xmlns:p14="http://schemas.microsoft.com/office/powerpoint/2010/main" val="1897699848"/>
      </p:ext>
    </p:extLst>
  </p:cSld>
  <p:clrMapOvr>
    <a:masterClrMapping/>
  </p:clrMapOvr>
  <p:transition>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stretch>
            <a:fillRect/>
          </a:stretch>
        </p:blipFill>
        <p:spPr>
          <a:xfrm>
            <a:off x="0" y="2631008"/>
            <a:ext cx="7308458" cy="4226992"/>
          </a:xfrm>
          <a:prstGeom prst="rect">
            <a:avLst/>
          </a:prstGeom>
        </p:spPr>
      </p:pic>
      <p:pic>
        <p:nvPicPr>
          <p:cNvPr id="3" name="Picture 2"/>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2095290" y="1551482"/>
            <a:ext cx="5924447" cy="5311353"/>
          </a:xfrm>
          <a:prstGeom prst="rect">
            <a:avLst/>
          </a:prstGeom>
        </p:spPr>
      </p:pic>
      <p:sp>
        <p:nvSpPr>
          <p:cNvPr id="2" name="Title 1"/>
          <p:cNvSpPr>
            <a:spLocks noGrp="1"/>
          </p:cNvSpPr>
          <p:nvPr>
            <p:ph type="title"/>
          </p:nvPr>
        </p:nvSpPr>
        <p:spPr/>
        <p:txBody>
          <a:bodyPr/>
          <a:lstStyle/>
          <a:p>
            <a:r>
              <a:rPr lang="en-US" dirty="0" err="1" smtClean="0"/>
              <a:t>SplitView</a:t>
            </a:r>
            <a:endParaRPr lang="en-US" dirty="0"/>
          </a:p>
        </p:txBody>
      </p:sp>
      <p:pic>
        <p:nvPicPr>
          <p:cNvPr id="8" name="Picture 7"/>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630095" y="4631960"/>
            <a:ext cx="8533386" cy="2262326"/>
          </a:xfrm>
          <a:prstGeom prst="rect">
            <a:avLst/>
          </a:prstGeom>
        </p:spPr>
      </p:pic>
      <p:pic>
        <p:nvPicPr>
          <p:cNvPr id="2050" name="Picture 1" descr="image00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5523" y="964133"/>
            <a:ext cx="4591050" cy="3267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p:cNvPicPr>
            <a:picLocks noChangeAspect="1"/>
          </p:cNvPicPr>
          <p:nvPr/>
        </p:nvPicPr>
        <p:blipFill rotWithShape="1">
          <a:blip r:embed="rId6"/>
          <a:srcRect b="44703"/>
          <a:stretch/>
        </p:blipFill>
        <p:spPr>
          <a:xfrm>
            <a:off x="5922130" y="3859600"/>
            <a:ext cx="3611615" cy="3020171"/>
          </a:xfrm>
          <a:prstGeom prst="rect">
            <a:avLst/>
          </a:prstGeom>
        </p:spPr>
      </p:pic>
      <p:pic>
        <p:nvPicPr>
          <p:cNvPr id="11" name="Picture 10"/>
          <p:cNvPicPr>
            <a:picLocks noChangeAspect="1"/>
          </p:cNvPicPr>
          <p:nvPr/>
        </p:nvPicPr>
        <p:blipFill rotWithShape="1">
          <a:blip r:embed="rId7"/>
          <a:srcRect r="65316" b="18781"/>
          <a:stretch/>
        </p:blipFill>
        <p:spPr>
          <a:xfrm>
            <a:off x="9497719" y="404734"/>
            <a:ext cx="2694281" cy="6475038"/>
          </a:xfrm>
          <a:prstGeom prst="rect">
            <a:avLst/>
          </a:prstGeom>
        </p:spPr>
      </p:pic>
      <p:pic>
        <p:nvPicPr>
          <p:cNvPr id="5" name="Picture 4"/>
          <p:cNvPicPr>
            <a:picLocks noChangeAspect="1"/>
          </p:cNvPicPr>
          <p:nvPr/>
        </p:nvPicPr>
        <p:blipFill>
          <a:blip r:embed="rId8"/>
          <a:stretch>
            <a:fillRect/>
          </a:stretch>
        </p:blipFill>
        <p:spPr>
          <a:xfrm>
            <a:off x="8654165" y="2867025"/>
            <a:ext cx="3552825" cy="3990975"/>
          </a:xfrm>
          <a:prstGeom prst="rect">
            <a:avLst/>
          </a:prstGeom>
        </p:spPr>
      </p:pic>
      <p:sp>
        <p:nvSpPr>
          <p:cNvPr id="12" name="Oval 11"/>
          <p:cNvSpPr/>
          <p:nvPr/>
        </p:nvSpPr>
        <p:spPr>
          <a:xfrm>
            <a:off x="-254832" y="2443398"/>
            <a:ext cx="929390" cy="929390"/>
          </a:xfrm>
          <a:prstGeom prst="ellipse">
            <a:avLst/>
          </a:prstGeom>
          <a:noFill/>
          <a:ln w="76200">
            <a:solidFill>
              <a:schemeClr val="accent3"/>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
        <p:nvSpPr>
          <p:cNvPr id="15" name="Oval 14"/>
          <p:cNvSpPr/>
          <p:nvPr/>
        </p:nvSpPr>
        <p:spPr>
          <a:xfrm>
            <a:off x="359764" y="4616971"/>
            <a:ext cx="929390" cy="929390"/>
          </a:xfrm>
          <a:prstGeom prst="ellipse">
            <a:avLst/>
          </a:prstGeom>
          <a:noFill/>
          <a:ln w="76200">
            <a:solidFill>
              <a:schemeClr val="accent3"/>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
        <p:nvSpPr>
          <p:cNvPr id="16" name="Oval 15"/>
          <p:cNvSpPr/>
          <p:nvPr/>
        </p:nvSpPr>
        <p:spPr>
          <a:xfrm>
            <a:off x="6220918" y="1034322"/>
            <a:ext cx="929390" cy="929390"/>
          </a:xfrm>
          <a:prstGeom prst="ellipse">
            <a:avLst/>
          </a:prstGeom>
          <a:noFill/>
          <a:ln w="76200">
            <a:solidFill>
              <a:schemeClr val="accent3"/>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
        <p:nvSpPr>
          <p:cNvPr id="17" name="Oval 16"/>
          <p:cNvSpPr/>
          <p:nvPr/>
        </p:nvSpPr>
        <p:spPr>
          <a:xfrm>
            <a:off x="5681272" y="3912433"/>
            <a:ext cx="929390" cy="929390"/>
          </a:xfrm>
          <a:prstGeom prst="ellipse">
            <a:avLst/>
          </a:prstGeom>
          <a:noFill/>
          <a:ln w="76200">
            <a:solidFill>
              <a:schemeClr val="accent3"/>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
        <p:nvSpPr>
          <p:cNvPr id="18" name="Oval 17"/>
          <p:cNvSpPr/>
          <p:nvPr/>
        </p:nvSpPr>
        <p:spPr>
          <a:xfrm>
            <a:off x="9458793" y="524656"/>
            <a:ext cx="929390" cy="929390"/>
          </a:xfrm>
          <a:prstGeom prst="ellipse">
            <a:avLst/>
          </a:prstGeom>
          <a:noFill/>
          <a:ln w="76200">
            <a:solidFill>
              <a:schemeClr val="accent3"/>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
        <p:nvSpPr>
          <p:cNvPr id="20" name="Oval 19"/>
          <p:cNvSpPr/>
          <p:nvPr/>
        </p:nvSpPr>
        <p:spPr>
          <a:xfrm>
            <a:off x="8604354" y="2998033"/>
            <a:ext cx="929390" cy="929390"/>
          </a:xfrm>
          <a:prstGeom prst="ellipse">
            <a:avLst/>
          </a:prstGeom>
          <a:noFill/>
          <a:ln w="76200">
            <a:solidFill>
              <a:schemeClr val="accent3"/>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
        <p:nvSpPr>
          <p:cNvPr id="21" name="Oval 20"/>
          <p:cNvSpPr/>
          <p:nvPr/>
        </p:nvSpPr>
        <p:spPr>
          <a:xfrm>
            <a:off x="1768840" y="1394087"/>
            <a:ext cx="929390" cy="929390"/>
          </a:xfrm>
          <a:prstGeom prst="ellipse">
            <a:avLst/>
          </a:prstGeom>
          <a:noFill/>
          <a:ln w="76200">
            <a:solidFill>
              <a:schemeClr val="accent3"/>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Tree>
    <p:extLst>
      <p:ext uri="{BB962C8B-B14F-4D97-AF65-F5344CB8AC3E}">
        <p14:creationId xmlns:p14="http://schemas.microsoft.com/office/powerpoint/2010/main" val="38838551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heel(1)">
                                      <p:cBhvr>
                                        <p:cTn id="7" dur="1000"/>
                                        <p:tgtEl>
                                          <p:spTgt spid="12"/>
                                        </p:tgtEl>
                                      </p:cBhvr>
                                    </p:animEffect>
                                  </p:childTnLst>
                                </p:cTn>
                              </p:par>
                            </p:childTnLst>
                          </p:cTn>
                        </p:par>
                        <p:par>
                          <p:cTn id="8" fill="hold">
                            <p:stCondLst>
                              <p:cond delay="1000"/>
                            </p:stCondLst>
                            <p:childTnLst>
                              <p:par>
                                <p:cTn id="9" presetID="21" presetClass="entr" presetSubtype="1" fill="hold" grpId="0"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wheel(1)">
                                      <p:cBhvr>
                                        <p:cTn id="11" dur="2000"/>
                                        <p:tgtEl>
                                          <p:spTgt spid="21"/>
                                        </p:tgtEl>
                                      </p:cBhvr>
                                    </p:animEffect>
                                  </p:childTnLst>
                                </p:cTn>
                              </p:par>
                            </p:childTnLst>
                          </p:cTn>
                        </p:par>
                        <p:par>
                          <p:cTn id="12" fill="hold">
                            <p:stCondLst>
                              <p:cond delay="3000"/>
                            </p:stCondLst>
                            <p:childTnLst>
                              <p:par>
                                <p:cTn id="13" presetID="21" presetClass="entr" presetSubtype="1" fill="hold" grpId="0" nodeType="after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wheel(1)">
                                      <p:cBhvr>
                                        <p:cTn id="15" dur="1000"/>
                                        <p:tgtEl>
                                          <p:spTgt spid="15"/>
                                        </p:tgtEl>
                                      </p:cBhvr>
                                    </p:animEffect>
                                  </p:childTnLst>
                                </p:cTn>
                              </p:par>
                            </p:childTnLst>
                          </p:cTn>
                        </p:par>
                        <p:par>
                          <p:cTn id="16" fill="hold">
                            <p:stCondLst>
                              <p:cond delay="4000"/>
                            </p:stCondLst>
                            <p:childTnLst>
                              <p:par>
                                <p:cTn id="17" presetID="21" presetClass="entr" presetSubtype="1" fill="hold" grpId="0" nodeType="after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wheel(1)">
                                      <p:cBhvr>
                                        <p:cTn id="19" dur="1000"/>
                                        <p:tgtEl>
                                          <p:spTgt spid="16"/>
                                        </p:tgtEl>
                                      </p:cBhvr>
                                    </p:animEffect>
                                  </p:childTnLst>
                                </p:cTn>
                              </p:par>
                            </p:childTnLst>
                          </p:cTn>
                        </p:par>
                        <p:par>
                          <p:cTn id="20" fill="hold">
                            <p:stCondLst>
                              <p:cond delay="5000"/>
                            </p:stCondLst>
                            <p:childTnLst>
                              <p:par>
                                <p:cTn id="21" presetID="21" presetClass="entr" presetSubtype="1" fill="hold" grpId="0" nodeType="after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wheel(1)">
                                      <p:cBhvr>
                                        <p:cTn id="23" dur="1000"/>
                                        <p:tgtEl>
                                          <p:spTgt spid="17"/>
                                        </p:tgtEl>
                                      </p:cBhvr>
                                    </p:animEffect>
                                  </p:childTnLst>
                                </p:cTn>
                              </p:par>
                            </p:childTnLst>
                          </p:cTn>
                        </p:par>
                        <p:par>
                          <p:cTn id="24" fill="hold">
                            <p:stCondLst>
                              <p:cond delay="6000"/>
                            </p:stCondLst>
                            <p:childTnLst>
                              <p:par>
                                <p:cTn id="25" presetID="21" presetClass="entr" presetSubtype="1" fill="hold" grpId="0" nodeType="after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wheel(1)">
                                      <p:cBhvr>
                                        <p:cTn id="27" dur="1000"/>
                                        <p:tgtEl>
                                          <p:spTgt spid="18"/>
                                        </p:tgtEl>
                                      </p:cBhvr>
                                    </p:animEffect>
                                  </p:childTnLst>
                                </p:cTn>
                              </p:par>
                            </p:childTnLst>
                          </p:cTn>
                        </p:par>
                        <p:par>
                          <p:cTn id="28" fill="hold">
                            <p:stCondLst>
                              <p:cond delay="7000"/>
                            </p:stCondLst>
                            <p:childTnLst>
                              <p:par>
                                <p:cTn id="29" presetID="21" presetClass="entr" presetSubtype="1" fill="hold" grpId="0" nodeType="after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wheel(1)">
                                      <p:cBhvr>
                                        <p:cTn id="31" dur="1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5" grpId="0" animBg="1"/>
      <p:bldP spid="16" grpId="0" animBg="1"/>
      <p:bldP spid="17" grpId="0" animBg="1"/>
      <p:bldP spid="18" grpId="0" animBg="1"/>
      <p:bldP spid="20" grpId="0" animBg="1"/>
      <p:bldP spid="21"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57175" y="1204913"/>
            <a:ext cx="8362950" cy="5653087"/>
          </a:xfrm>
        </p:spPr>
        <p:txBody>
          <a:bodyPr/>
          <a:lstStyle/>
          <a:p>
            <a:r>
              <a:rPr lang="en-US" sz="3600" dirty="0" err="1"/>
              <a:t>Comenzamos</a:t>
            </a:r>
            <a:endParaRPr lang="en-US" sz="3600" dirty="0"/>
          </a:p>
          <a:p>
            <a:pPr lvl="1"/>
            <a:r>
              <a:rPr lang="en-US" sz="2000" dirty="0"/>
              <a:t>El </a:t>
            </a:r>
            <a:r>
              <a:rPr lang="en-US" sz="2000" dirty="0" err="1"/>
              <a:t>viaje</a:t>
            </a:r>
            <a:r>
              <a:rPr lang="en-US" sz="2000" dirty="0"/>
              <a:t> de la </a:t>
            </a:r>
            <a:r>
              <a:rPr lang="en-US" sz="2000" dirty="0" err="1"/>
              <a:t>convergencia</a:t>
            </a:r>
            <a:endParaRPr lang="en-US" sz="2000" dirty="0"/>
          </a:p>
          <a:p>
            <a:pPr lvl="1"/>
            <a:r>
              <a:rPr lang="en-US" sz="2000" dirty="0"/>
              <a:t>Universal App Platform</a:t>
            </a:r>
            <a:endParaRPr lang="en-US" sz="3600" dirty="0"/>
          </a:p>
          <a:p>
            <a:r>
              <a:rPr lang="en-US" sz="3600" dirty="0" err="1"/>
              <a:t>Mejoras</a:t>
            </a:r>
            <a:r>
              <a:rPr lang="en-US" sz="3600" dirty="0"/>
              <a:t> </a:t>
            </a:r>
            <a:r>
              <a:rPr lang="en-US" sz="3600" dirty="0" err="1"/>
              <a:t>en</a:t>
            </a:r>
            <a:r>
              <a:rPr lang="en-US" sz="3600" dirty="0"/>
              <a:t> </a:t>
            </a:r>
            <a:r>
              <a:rPr lang="en-US" sz="3600" dirty="0" err="1"/>
              <a:t>estados</a:t>
            </a:r>
            <a:r>
              <a:rPr lang="en-US" sz="3600" dirty="0"/>
              <a:t> </a:t>
            </a:r>
            <a:r>
              <a:rPr lang="en-US" sz="3600" dirty="0" err="1"/>
              <a:t>visuales</a:t>
            </a:r>
            <a:endParaRPr lang="en-US" sz="3600" dirty="0"/>
          </a:p>
          <a:p>
            <a:pPr lvl="1"/>
            <a:r>
              <a:rPr lang="en-US" sz="2000" dirty="0" err="1"/>
              <a:t>Estrategias</a:t>
            </a:r>
            <a:r>
              <a:rPr lang="en-US" sz="2000" dirty="0"/>
              <a:t> para interfaces </a:t>
            </a:r>
            <a:r>
              <a:rPr lang="en-US" sz="2000" dirty="0" err="1"/>
              <a:t>adaptativas</a:t>
            </a:r>
            <a:endParaRPr lang="en-US" sz="2000" dirty="0"/>
          </a:p>
          <a:p>
            <a:pPr lvl="1"/>
            <a:r>
              <a:rPr lang="en-US" sz="2000" dirty="0"/>
              <a:t>XAML Views </a:t>
            </a:r>
            <a:r>
              <a:rPr lang="en-US" sz="2000" dirty="0" err="1"/>
              <a:t>por</a:t>
            </a:r>
            <a:r>
              <a:rPr lang="en-US" sz="2000" dirty="0"/>
              <a:t> </a:t>
            </a:r>
            <a:r>
              <a:rPr lang="en-US" sz="2000" dirty="0" err="1"/>
              <a:t>dispositivo</a:t>
            </a:r>
            <a:endParaRPr lang="en-US" sz="2000" dirty="0"/>
          </a:p>
          <a:p>
            <a:pPr lvl="1"/>
            <a:r>
              <a:rPr lang="en-US" sz="2000" dirty="0"/>
              <a:t>El control Relative Panel</a:t>
            </a:r>
          </a:p>
          <a:p>
            <a:pPr lvl="1"/>
            <a:r>
              <a:rPr lang="en-US" sz="2000" dirty="0"/>
              <a:t>Adaptive Triggers</a:t>
            </a:r>
            <a:endParaRPr lang="en-US" sz="3600" dirty="0"/>
          </a:p>
          <a:p>
            <a:r>
              <a:rPr lang="en-US" sz="3600" dirty="0"/>
              <a:t>Vistas </a:t>
            </a:r>
            <a:r>
              <a:rPr lang="en-US" sz="3600" dirty="0" err="1"/>
              <a:t>por</a:t>
            </a:r>
            <a:r>
              <a:rPr lang="en-US" sz="3600" dirty="0"/>
              <a:t> </a:t>
            </a:r>
            <a:r>
              <a:rPr lang="en-US" sz="3600" dirty="0" err="1"/>
              <a:t>familias</a:t>
            </a:r>
            <a:r>
              <a:rPr lang="en-US" sz="3600" dirty="0"/>
              <a:t> de </a:t>
            </a:r>
          </a:p>
          <a:p>
            <a:r>
              <a:rPr lang="en-US" sz="3600" dirty="0" err="1"/>
              <a:t>dispositivos</a:t>
            </a:r>
            <a:endParaRPr lang="en-US" sz="3600" dirty="0"/>
          </a:p>
        </p:txBody>
      </p:sp>
    </p:spTree>
    <p:extLst>
      <p:ext uri="{BB962C8B-B14F-4D97-AF65-F5344CB8AC3E}">
        <p14:creationId xmlns:p14="http://schemas.microsoft.com/office/powerpoint/2010/main" val="25954630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447800" y="1900237"/>
            <a:ext cx="4000500" cy="3057525"/>
          </a:xfrm>
          <a:prstGeom prst="rect">
            <a:avLst/>
          </a:prstGeom>
        </p:spPr>
      </p:pic>
      <p:pic>
        <p:nvPicPr>
          <p:cNvPr id="6" name="Picture 1" descr="image001"/>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6291263" y="1947863"/>
            <a:ext cx="4591050" cy="290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r>
              <a:rPr lang="en-US" dirty="0" err="1" smtClean="0"/>
              <a:t>Comportamiento</a:t>
            </a:r>
            <a:endParaRPr lang="en-US" dirty="0"/>
          </a:p>
        </p:txBody>
      </p:sp>
      <p:sp>
        <p:nvSpPr>
          <p:cNvPr id="5" name="Rectangle 4"/>
          <p:cNvSpPr/>
          <p:nvPr/>
        </p:nvSpPr>
        <p:spPr>
          <a:xfrm>
            <a:off x="6738936" y="2249487"/>
            <a:ext cx="4143375" cy="2611437"/>
          </a:xfrm>
          <a:prstGeom prst="rect">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
        <p:nvSpPr>
          <p:cNvPr id="10" name="Rectangle 9"/>
          <p:cNvSpPr/>
          <p:nvPr/>
        </p:nvSpPr>
        <p:spPr>
          <a:xfrm>
            <a:off x="9353549" y="2249488"/>
            <a:ext cx="1530351" cy="2611437"/>
          </a:xfrm>
          <a:prstGeom prst="rect">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pic>
        <p:nvPicPr>
          <p:cNvPr id="8" name="Picture 3" descr="\\windesign\Shared\zachshal\Assets\Hands\Hand.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73019" y="2374049"/>
            <a:ext cx="2126668" cy="4877651"/>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p:cNvSpPr/>
          <p:nvPr/>
        </p:nvSpPr>
        <p:spPr>
          <a:xfrm>
            <a:off x="6291262" y="1947863"/>
            <a:ext cx="4582478" cy="30765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nSpc>
                <a:spcPct val="90000"/>
              </a:lnSpc>
              <a:spcBef>
                <a:spcPts val="600"/>
              </a:spcBef>
            </a:pPr>
            <a:r>
              <a:rPr lang="en-US" sz="1400" dirty="0" smtClean="0">
                <a:solidFill>
                  <a:schemeClr val="bg1"/>
                </a:solidFill>
              </a:rPr>
              <a:t>Your Windows App</a:t>
            </a:r>
          </a:p>
        </p:txBody>
      </p:sp>
    </p:spTree>
    <p:extLst>
      <p:ext uri="{BB962C8B-B14F-4D97-AF65-F5344CB8AC3E}">
        <p14:creationId xmlns:p14="http://schemas.microsoft.com/office/powerpoint/2010/main" val="8225787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5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par>
                          <p:cTn id="10" fill="hold">
                            <p:stCondLst>
                              <p:cond delay="1500"/>
                            </p:stCondLst>
                            <p:childTnLst>
                              <p:par>
                                <p:cTn id="11" presetID="22" presetClass="exit" presetSubtype="8" fill="hold" grpId="0" nodeType="afterEffect">
                                  <p:stCondLst>
                                    <p:cond delay="0"/>
                                  </p:stCondLst>
                                  <p:childTnLst>
                                    <p:animEffect transition="out" filter="wipe(left)">
                                      <p:cBhvr>
                                        <p:cTn id="12" dur="1000"/>
                                        <p:tgtEl>
                                          <p:spTgt spid="5"/>
                                        </p:tgtEl>
                                      </p:cBhvr>
                                    </p:animEffect>
                                    <p:set>
                                      <p:cBhvr>
                                        <p:cTn id="13" dur="1" fill="hold">
                                          <p:stCondLst>
                                            <p:cond delay="999"/>
                                          </p:stCondLst>
                                        </p:cTn>
                                        <p:tgtEl>
                                          <p:spTgt spid="5"/>
                                        </p:tgtEl>
                                        <p:attrNameLst>
                                          <p:attrName>style.visibility</p:attrName>
                                        </p:attrNameLst>
                                      </p:cBhvr>
                                      <p:to>
                                        <p:strVal val="hidden"/>
                                      </p:to>
                                    </p:set>
                                  </p:childTnLst>
                                </p:cTn>
                              </p:par>
                              <p:par>
                                <p:cTn id="14" presetID="42" presetClass="exit" presetSubtype="0" fill="hold" nodeType="withEffect">
                                  <p:stCondLst>
                                    <p:cond delay="500"/>
                                  </p:stCondLst>
                                  <p:childTnLst>
                                    <p:animEffect transition="out" filter="fade">
                                      <p:cBhvr>
                                        <p:cTn id="15" dur="1000"/>
                                        <p:tgtEl>
                                          <p:spTgt spid="8"/>
                                        </p:tgtEl>
                                      </p:cBhvr>
                                    </p:animEffect>
                                    <p:anim calcmode="lin" valueType="num">
                                      <p:cBhvr>
                                        <p:cTn id="16" dur="1000"/>
                                        <p:tgtEl>
                                          <p:spTgt spid="8"/>
                                        </p:tgtEl>
                                        <p:attrNameLst>
                                          <p:attrName>ppt_x</p:attrName>
                                        </p:attrNameLst>
                                      </p:cBhvr>
                                      <p:tavLst>
                                        <p:tav tm="0">
                                          <p:val>
                                            <p:strVal val="ppt_x"/>
                                          </p:val>
                                        </p:tav>
                                        <p:tav tm="100000">
                                          <p:val>
                                            <p:strVal val="ppt_x"/>
                                          </p:val>
                                        </p:tav>
                                      </p:tavLst>
                                    </p:anim>
                                    <p:anim calcmode="lin" valueType="num">
                                      <p:cBhvr>
                                        <p:cTn id="17" dur="1000"/>
                                        <p:tgtEl>
                                          <p:spTgt spid="8"/>
                                        </p:tgtEl>
                                        <p:attrNameLst>
                                          <p:attrName>ppt_y</p:attrName>
                                        </p:attrNameLst>
                                      </p:cBhvr>
                                      <p:tavLst>
                                        <p:tav tm="0">
                                          <p:val>
                                            <p:strVal val="ppt_y"/>
                                          </p:val>
                                        </p:tav>
                                        <p:tav tm="100000">
                                          <p:val>
                                            <p:strVal val="ppt_y+.1"/>
                                          </p:val>
                                        </p:tav>
                                      </p:tavLst>
                                    </p:anim>
                                    <p:set>
                                      <p:cBhvr>
                                        <p:cTn id="18" dur="1" fill="hold">
                                          <p:stCondLst>
                                            <p:cond delay="999"/>
                                          </p:stCondLst>
                                        </p:cTn>
                                        <p:tgtEl>
                                          <p:spTgt spid="8"/>
                                        </p:tgtEl>
                                        <p:attrNameLst>
                                          <p:attrName>style.visibility</p:attrName>
                                        </p:attrNameLst>
                                      </p:cBhvr>
                                      <p:to>
                                        <p:strVal val="hidden"/>
                                      </p:to>
                                    </p:set>
                                  </p:childTnLst>
                                </p:cTn>
                              </p:par>
                            </p:childTnLst>
                          </p:cTn>
                        </p:par>
                        <p:par>
                          <p:cTn id="19" fill="hold">
                            <p:stCondLst>
                              <p:cond delay="3000"/>
                            </p:stCondLst>
                            <p:childTnLst>
                              <p:par>
                                <p:cTn id="20" presetID="42" presetClass="entr" presetSubtype="0" fill="hold" nodeType="afterEffect">
                                  <p:stCondLst>
                                    <p:cond delay="200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1000"/>
                                        <p:tgtEl>
                                          <p:spTgt spid="8"/>
                                        </p:tgtEl>
                                      </p:cBhvr>
                                    </p:animEffect>
                                    <p:anim calcmode="lin" valueType="num">
                                      <p:cBhvr>
                                        <p:cTn id="23" dur="1000" fill="hold"/>
                                        <p:tgtEl>
                                          <p:spTgt spid="8"/>
                                        </p:tgtEl>
                                        <p:attrNameLst>
                                          <p:attrName>ppt_x</p:attrName>
                                        </p:attrNameLst>
                                      </p:cBhvr>
                                      <p:tavLst>
                                        <p:tav tm="0">
                                          <p:val>
                                            <p:strVal val="#ppt_x"/>
                                          </p:val>
                                        </p:tav>
                                        <p:tav tm="100000">
                                          <p:val>
                                            <p:strVal val="#ppt_x"/>
                                          </p:val>
                                        </p:tav>
                                      </p:tavLst>
                                    </p:anim>
                                    <p:anim calcmode="lin" valueType="num">
                                      <p:cBhvr>
                                        <p:cTn id="24" dur="1000" fill="hold"/>
                                        <p:tgtEl>
                                          <p:spTgt spid="8"/>
                                        </p:tgtEl>
                                        <p:attrNameLst>
                                          <p:attrName>ppt_y</p:attrName>
                                        </p:attrNameLst>
                                      </p:cBhvr>
                                      <p:tavLst>
                                        <p:tav tm="0">
                                          <p:val>
                                            <p:strVal val="#ppt_y+.1"/>
                                          </p:val>
                                        </p:tav>
                                        <p:tav tm="100000">
                                          <p:val>
                                            <p:strVal val="#ppt_y"/>
                                          </p:val>
                                        </p:tav>
                                      </p:tavLst>
                                    </p:anim>
                                  </p:childTnLst>
                                </p:cTn>
                              </p:par>
                            </p:childTnLst>
                          </p:cTn>
                        </p:par>
                        <p:par>
                          <p:cTn id="25" fill="hold">
                            <p:stCondLst>
                              <p:cond delay="6000"/>
                            </p:stCondLst>
                            <p:childTnLst>
                              <p:par>
                                <p:cTn id="26" presetID="22" presetClass="entr" presetSubtype="2" fill="hold" grpId="1" nodeType="after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wipe(right)">
                                      <p:cBhvr>
                                        <p:cTn id="28" dur="500"/>
                                        <p:tgtEl>
                                          <p:spTgt spid="5"/>
                                        </p:tgtEl>
                                      </p:cBhvr>
                                    </p:animEffect>
                                  </p:childTnLst>
                                </p:cTn>
                              </p:par>
                              <p:par>
                                <p:cTn id="29" presetID="42" presetClass="exit" presetSubtype="0" fill="hold" nodeType="withEffect">
                                  <p:stCondLst>
                                    <p:cond delay="500"/>
                                  </p:stCondLst>
                                  <p:childTnLst>
                                    <p:animEffect transition="out" filter="fade">
                                      <p:cBhvr>
                                        <p:cTn id="30" dur="1000"/>
                                        <p:tgtEl>
                                          <p:spTgt spid="8"/>
                                        </p:tgtEl>
                                      </p:cBhvr>
                                    </p:animEffect>
                                    <p:anim calcmode="lin" valueType="num">
                                      <p:cBhvr>
                                        <p:cTn id="31" dur="1000"/>
                                        <p:tgtEl>
                                          <p:spTgt spid="8"/>
                                        </p:tgtEl>
                                        <p:attrNameLst>
                                          <p:attrName>ppt_x</p:attrName>
                                        </p:attrNameLst>
                                      </p:cBhvr>
                                      <p:tavLst>
                                        <p:tav tm="0">
                                          <p:val>
                                            <p:strVal val="ppt_x"/>
                                          </p:val>
                                        </p:tav>
                                        <p:tav tm="100000">
                                          <p:val>
                                            <p:strVal val="ppt_x"/>
                                          </p:val>
                                        </p:tav>
                                      </p:tavLst>
                                    </p:anim>
                                    <p:anim calcmode="lin" valueType="num">
                                      <p:cBhvr>
                                        <p:cTn id="32" dur="1000"/>
                                        <p:tgtEl>
                                          <p:spTgt spid="8"/>
                                        </p:tgtEl>
                                        <p:attrNameLst>
                                          <p:attrName>ppt_y</p:attrName>
                                        </p:attrNameLst>
                                      </p:cBhvr>
                                      <p:tavLst>
                                        <p:tav tm="0">
                                          <p:val>
                                            <p:strVal val="ppt_y"/>
                                          </p:val>
                                        </p:tav>
                                        <p:tav tm="100000">
                                          <p:val>
                                            <p:strVal val="ppt_y+.1"/>
                                          </p:val>
                                        </p:tav>
                                      </p:tavLst>
                                    </p:anim>
                                    <p:set>
                                      <p:cBhvr>
                                        <p:cTn id="33" dur="1" fill="hold">
                                          <p:stCondLst>
                                            <p:cond delay="9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00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10013" y="1761899"/>
            <a:ext cx="4533900" cy="392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r>
              <a:rPr lang="en-US" dirty="0" smtClean="0"/>
              <a:t>Segoe MDL2 Assets</a:t>
            </a:r>
            <a:endParaRPr lang="en-US" dirty="0"/>
          </a:p>
        </p:txBody>
      </p:sp>
    </p:spTree>
    <p:extLst>
      <p:ext uri="{BB962C8B-B14F-4D97-AF65-F5344CB8AC3E}">
        <p14:creationId xmlns:p14="http://schemas.microsoft.com/office/powerpoint/2010/main" val="526275098"/>
      </p:ext>
    </p:extLst>
  </p:cSld>
  <p:clrMapOvr>
    <a:masterClrMapping/>
  </p:clrMapOvr>
  <p:transition>
    <p:fad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685856" y="2772232"/>
            <a:ext cx="3810194" cy="1352550"/>
          </a:xfrm>
          <a:prstGeom prst="rect">
            <a:avLst/>
          </a:prstGeom>
          <a:solidFill>
            <a:srgbClr val="FFF1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
        <p:nvSpPr>
          <p:cNvPr id="4" name="Title 3"/>
          <p:cNvSpPr>
            <a:spLocks noGrp="1"/>
          </p:cNvSpPr>
          <p:nvPr>
            <p:ph type="title"/>
          </p:nvPr>
        </p:nvSpPr>
        <p:spPr/>
        <p:txBody>
          <a:bodyPr/>
          <a:lstStyle/>
          <a:p>
            <a:r>
              <a:rPr lang="en-US" dirty="0" err="1" smtClean="0"/>
              <a:t>SplitView.Pane</a:t>
            </a:r>
            <a:endParaRPr lang="en-US" dirty="0"/>
          </a:p>
        </p:txBody>
      </p:sp>
      <p:sp>
        <p:nvSpPr>
          <p:cNvPr id="7" name="Text Placeholder 6"/>
          <p:cNvSpPr>
            <a:spLocks noGrp="1"/>
          </p:cNvSpPr>
          <p:nvPr>
            <p:ph type="body" sz="quarter" idx="10"/>
          </p:nvPr>
        </p:nvSpPr>
        <p:spPr/>
        <p:txBody>
          <a:bodyPr/>
          <a:lstStyle/>
          <a:p>
            <a:r>
              <a:rPr lang="en-US" sz="2400" b="0" dirty="0">
                <a:solidFill>
                  <a:schemeClr val="accent1">
                    <a:lumMod val="75000"/>
                  </a:schemeClr>
                </a:solidFill>
                <a:latin typeface="Consolas" panose="020B0609020204030204" pitchFamily="49" charset="0"/>
                <a:cs typeface="Consolas" panose="020B0609020204030204" pitchFamily="49" charset="0"/>
              </a:rPr>
              <a:t> &lt;</a:t>
            </a:r>
            <a:r>
              <a:rPr lang="en-US" sz="2400" b="0" dirty="0" err="1">
                <a:solidFill>
                  <a:srgbClr val="A80000"/>
                </a:solidFill>
                <a:latin typeface="Consolas" panose="020B0609020204030204" pitchFamily="49" charset="0"/>
                <a:cs typeface="Consolas" panose="020B0609020204030204" pitchFamily="49" charset="0"/>
              </a:rPr>
              <a:t>SplitView</a:t>
            </a:r>
            <a:r>
              <a:rPr lang="en-US" sz="2400" b="0" dirty="0">
                <a:solidFill>
                  <a:schemeClr val="accent1">
                    <a:lumMod val="75000"/>
                  </a:schemeClr>
                </a:solidFill>
                <a:latin typeface="Consolas" panose="020B0609020204030204" pitchFamily="49" charset="0"/>
                <a:cs typeface="Consolas" panose="020B0609020204030204" pitchFamily="49" charset="0"/>
              </a:rPr>
              <a:t>&gt; </a:t>
            </a:r>
          </a:p>
          <a:p>
            <a:r>
              <a:rPr lang="en-US" sz="2400" b="0" dirty="0">
                <a:solidFill>
                  <a:schemeClr val="accent1">
                    <a:lumMod val="75000"/>
                  </a:schemeClr>
                </a:solidFill>
                <a:latin typeface="Consolas" panose="020B0609020204030204" pitchFamily="49" charset="0"/>
                <a:cs typeface="Consolas" panose="020B0609020204030204" pitchFamily="49" charset="0"/>
              </a:rPr>
              <a:t>	 &lt;</a:t>
            </a:r>
            <a:r>
              <a:rPr lang="en-US" sz="2400" b="0" dirty="0" err="1">
                <a:solidFill>
                  <a:srgbClr val="A80000"/>
                </a:solidFill>
                <a:latin typeface="Consolas" panose="020B0609020204030204" pitchFamily="49" charset="0"/>
                <a:cs typeface="Consolas" panose="020B0609020204030204" pitchFamily="49" charset="0"/>
              </a:rPr>
              <a:t>SplitView.Pane</a:t>
            </a:r>
            <a:r>
              <a:rPr lang="en-US" sz="2400" b="0" dirty="0" smtClean="0">
                <a:solidFill>
                  <a:schemeClr val="accent1">
                    <a:lumMod val="75000"/>
                  </a:schemeClr>
                </a:solidFill>
                <a:latin typeface="Consolas" panose="020B0609020204030204" pitchFamily="49" charset="0"/>
                <a:cs typeface="Consolas" panose="020B0609020204030204" pitchFamily="49" charset="0"/>
              </a:rPr>
              <a:t>&gt;</a:t>
            </a:r>
          </a:p>
          <a:p>
            <a:pPr lvl="0" defTabSz="914400">
              <a:lnSpc>
                <a:spcPct val="150000"/>
              </a:lnSpc>
              <a:spcBef>
                <a:spcPts val="0"/>
              </a:spcBef>
            </a:pPr>
            <a:r>
              <a:rPr lang="en-US" sz="1800" b="0" dirty="0">
                <a:solidFill>
                  <a:srgbClr val="0078D7">
                    <a:lumMod val="75000"/>
                  </a:srgbClr>
                </a:solidFill>
                <a:latin typeface="Consolas" panose="020B0609020204030204" pitchFamily="49" charset="0"/>
                <a:cs typeface="Consolas" panose="020B0609020204030204" pitchFamily="49" charset="0"/>
              </a:rPr>
              <a:t>		 &lt;</a:t>
            </a:r>
            <a:r>
              <a:rPr lang="en-US" sz="2400" b="0" dirty="0" err="1">
                <a:solidFill>
                  <a:srgbClr val="A80000"/>
                </a:solidFill>
                <a:latin typeface="Consolas" panose="020B0609020204030204" pitchFamily="49" charset="0"/>
                <a:cs typeface="Consolas" panose="020B0609020204030204" pitchFamily="49" charset="0"/>
              </a:rPr>
              <a:t>StackPanel</a:t>
            </a:r>
            <a:r>
              <a:rPr lang="en-US" sz="2400" b="0" dirty="0">
                <a:solidFill>
                  <a:srgbClr val="0078D7">
                    <a:lumMod val="75000"/>
                  </a:srgbClr>
                </a:solidFill>
                <a:latin typeface="Consolas" panose="020B0609020204030204" pitchFamily="49" charset="0"/>
                <a:cs typeface="Consolas" panose="020B0609020204030204" pitchFamily="49" charset="0"/>
              </a:rPr>
              <a:t>&gt; </a:t>
            </a:r>
          </a:p>
          <a:p>
            <a:pPr lvl="0" defTabSz="914400">
              <a:lnSpc>
                <a:spcPct val="150000"/>
              </a:lnSpc>
              <a:spcBef>
                <a:spcPts val="0"/>
              </a:spcBef>
            </a:pPr>
            <a:r>
              <a:rPr lang="en-US" sz="2400" b="0" dirty="0">
                <a:solidFill>
                  <a:srgbClr val="A80000"/>
                </a:solidFill>
                <a:latin typeface="Consolas" panose="020B0609020204030204" pitchFamily="49" charset="0"/>
                <a:cs typeface="Consolas" panose="020B0609020204030204" pitchFamily="49" charset="0"/>
              </a:rPr>
              <a:t>			</a:t>
            </a:r>
            <a:r>
              <a:rPr lang="en-US" sz="2400" b="0" dirty="0">
                <a:solidFill>
                  <a:srgbClr val="0078D7">
                    <a:lumMod val="75000"/>
                  </a:srgbClr>
                </a:solidFill>
                <a:latin typeface="Consolas" panose="020B0609020204030204" pitchFamily="49" charset="0"/>
                <a:cs typeface="Consolas" panose="020B0609020204030204" pitchFamily="49" charset="0"/>
              </a:rPr>
              <a:t>&lt;</a:t>
            </a:r>
            <a:r>
              <a:rPr lang="en-US" sz="2400" b="0" dirty="0" err="1">
                <a:solidFill>
                  <a:srgbClr val="A80000"/>
                </a:solidFill>
                <a:latin typeface="Consolas" panose="020B0609020204030204" pitchFamily="49" charset="0"/>
                <a:cs typeface="Consolas" panose="020B0609020204030204" pitchFamily="49" charset="0"/>
              </a:rPr>
              <a:t>RadioButton</a:t>
            </a:r>
            <a:r>
              <a:rPr lang="en-US" sz="2400" b="0" dirty="0">
                <a:solidFill>
                  <a:srgbClr val="A80000"/>
                </a:solidFill>
                <a:latin typeface="Consolas" panose="020B0609020204030204" pitchFamily="49" charset="0"/>
                <a:cs typeface="Consolas" panose="020B0609020204030204" pitchFamily="49" charset="0"/>
              </a:rPr>
              <a:t> </a:t>
            </a:r>
            <a:r>
              <a:rPr lang="en-US" sz="2400" b="0" dirty="0">
                <a:solidFill>
                  <a:srgbClr val="0078D7">
                    <a:lumMod val="75000"/>
                  </a:srgbClr>
                </a:solidFill>
                <a:latin typeface="Consolas" panose="020B0609020204030204" pitchFamily="49" charset="0"/>
                <a:cs typeface="Consolas" panose="020B0609020204030204" pitchFamily="49" charset="0"/>
              </a:rPr>
              <a:t>/&gt;</a:t>
            </a:r>
          </a:p>
          <a:p>
            <a:pPr lvl="0" defTabSz="914400">
              <a:lnSpc>
                <a:spcPct val="150000"/>
              </a:lnSpc>
              <a:spcBef>
                <a:spcPts val="0"/>
              </a:spcBef>
            </a:pPr>
            <a:r>
              <a:rPr lang="en-US" sz="2400" b="0" dirty="0">
                <a:solidFill>
                  <a:srgbClr val="A80000"/>
                </a:solidFill>
                <a:latin typeface="Consolas" panose="020B0609020204030204" pitchFamily="49" charset="0"/>
                <a:cs typeface="Consolas" panose="020B0609020204030204" pitchFamily="49" charset="0"/>
              </a:rPr>
              <a:t>			</a:t>
            </a:r>
            <a:r>
              <a:rPr lang="en-US" sz="2400" b="0" dirty="0">
                <a:solidFill>
                  <a:srgbClr val="0078D7">
                    <a:lumMod val="75000"/>
                  </a:srgbClr>
                </a:solidFill>
                <a:latin typeface="Consolas" panose="020B0609020204030204" pitchFamily="49" charset="0"/>
                <a:cs typeface="Consolas" panose="020B0609020204030204" pitchFamily="49" charset="0"/>
              </a:rPr>
              <a:t>&lt;</a:t>
            </a:r>
            <a:r>
              <a:rPr lang="en-US" sz="2400" b="0" dirty="0" err="1">
                <a:solidFill>
                  <a:srgbClr val="A80000"/>
                </a:solidFill>
                <a:latin typeface="Consolas" panose="020B0609020204030204" pitchFamily="49" charset="0"/>
                <a:cs typeface="Consolas" panose="020B0609020204030204" pitchFamily="49" charset="0"/>
              </a:rPr>
              <a:t>RadioButton</a:t>
            </a:r>
            <a:r>
              <a:rPr lang="en-US" sz="2400" b="0" dirty="0">
                <a:solidFill>
                  <a:srgbClr val="A80000"/>
                </a:solidFill>
                <a:latin typeface="Consolas" panose="020B0609020204030204" pitchFamily="49" charset="0"/>
                <a:cs typeface="Consolas" panose="020B0609020204030204" pitchFamily="49" charset="0"/>
              </a:rPr>
              <a:t> </a:t>
            </a:r>
            <a:r>
              <a:rPr lang="en-US" sz="2400" b="0" dirty="0">
                <a:solidFill>
                  <a:srgbClr val="0078D7">
                    <a:lumMod val="75000"/>
                  </a:srgbClr>
                </a:solidFill>
                <a:latin typeface="Consolas" panose="020B0609020204030204" pitchFamily="49" charset="0"/>
                <a:cs typeface="Consolas" panose="020B0609020204030204" pitchFamily="49" charset="0"/>
              </a:rPr>
              <a:t>/&gt;</a:t>
            </a:r>
          </a:p>
          <a:p>
            <a:pPr lvl="0" defTabSz="914400">
              <a:lnSpc>
                <a:spcPct val="150000"/>
              </a:lnSpc>
              <a:spcBef>
                <a:spcPts val="0"/>
              </a:spcBef>
            </a:pPr>
            <a:r>
              <a:rPr lang="en-US" sz="2400" b="0" dirty="0">
                <a:solidFill>
                  <a:srgbClr val="A80000"/>
                </a:solidFill>
                <a:latin typeface="Consolas" panose="020B0609020204030204" pitchFamily="49" charset="0"/>
                <a:cs typeface="Consolas" panose="020B0609020204030204" pitchFamily="49" charset="0"/>
              </a:rPr>
              <a:t>		</a:t>
            </a:r>
            <a:r>
              <a:rPr lang="en-US" sz="2400" b="0" dirty="0">
                <a:solidFill>
                  <a:srgbClr val="0078D7">
                    <a:lumMod val="75000"/>
                  </a:srgbClr>
                </a:solidFill>
                <a:latin typeface="Consolas" panose="020B0609020204030204" pitchFamily="49" charset="0"/>
                <a:cs typeface="Consolas" panose="020B0609020204030204" pitchFamily="49" charset="0"/>
              </a:rPr>
              <a:t> &lt;/</a:t>
            </a:r>
            <a:r>
              <a:rPr lang="en-US" sz="2400" b="0" dirty="0" err="1">
                <a:solidFill>
                  <a:srgbClr val="A80000"/>
                </a:solidFill>
                <a:latin typeface="Consolas" panose="020B0609020204030204" pitchFamily="49" charset="0"/>
                <a:cs typeface="Consolas" panose="020B0609020204030204" pitchFamily="49" charset="0"/>
              </a:rPr>
              <a:t>StackPanel</a:t>
            </a:r>
            <a:r>
              <a:rPr lang="en-US" sz="2400" b="0" dirty="0">
                <a:solidFill>
                  <a:srgbClr val="0078D7">
                    <a:lumMod val="75000"/>
                  </a:srgbClr>
                </a:solidFill>
                <a:latin typeface="Consolas" panose="020B0609020204030204" pitchFamily="49" charset="0"/>
                <a:cs typeface="Consolas" panose="020B0609020204030204" pitchFamily="49" charset="0"/>
              </a:rPr>
              <a:t>&gt; </a:t>
            </a:r>
          </a:p>
          <a:p>
            <a:pPr lvl="0" defTabSz="914400">
              <a:lnSpc>
                <a:spcPct val="150000"/>
              </a:lnSpc>
              <a:spcBef>
                <a:spcPts val="0"/>
              </a:spcBef>
            </a:pPr>
            <a:r>
              <a:rPr lang="en-US" sz="2400" b="0" dirty="0">
                <a:solidFill>
                  <a:srgbClr val="A80000"/>
                </a:solidFill>
                <a:latin typeface="Consolas" panose="020B0609020204030204" pitchFamily="49" charset="0"/>
                <a:cs typeface="Consolas" panose="020B0609020204030204" pitchFamily="49" charset="0"/>
              </a:rPr>
              <a:t>	</a:t>
            </a:r>
            <a:r>
              <a:rPr lang="en-US" sz="2400" b="0" dirty="0">
                <a:solidFill>
                  <a:srgbClr val="0078D7">
                    <a:lumMod val="75000"/>
                  </a:srgbClr>
                </a:solidFill>
                <a:latin typeface="Consolas" panose="020B0609020204030204" pitchFamily="49" charset="0"/>
                <a:cs typeface="Consolas" panose="020B0609020204030204" pitchFamily="49" charset="0"/>
              </a:rPr>
              <a:t> &lt;/</a:t>
            </a:r>
            <a:r>
              <a:rPr lang="en-US" sz="2400" b="0" dirty="0" err="1">
                <a:solidFill>
                  <a:srgbClr val="A80000"/>
                </a:solidFill>
                <a:latin typeface="Consolas" panose="020B0609020204030204" pitchFamily="49" charset="0"/>
                <a:cs typeface="Consolas" panose="020B0609020204030204" pitchFamily="49" charset="0"/>
              </a:rPr>
              <a:t>SplitView.Pane</a:t>
            </a:r>
            <a:r>
              <a:rPr lang="en-US" sz="2400" b="0" dirty="0">
                <a:solidFill>
                  <a:srgbClr val="0078D7">
                    <a:lumMod val="75000"/>
                  </a:srgbClr>
                </a:solidFill>
                <a:latin typeface="Consolas" panose="020B0609020204030204" pitchFamily="49" charset="0"/>
                <a:cs typeface="Consolas" panose="020B0609020204030204" pitchFamily="49" charset="0"/>
              </a:rPr>
              <a:t>&gt; </a:t>
            </a:r>
          </a:p>
          <a:p>
            <a:pPr lvl="0" defTabSz="914400">
              <a:lnSpc>
                <a:spcPct val="150000"/>
              </a:lnSpc>
              <a:spcBef>
                <a:spcPts val="0"/>
              </a:spcBef>
            </a:pPr>
            <a:r>
              <a:rPr lang="en-US" sz="2400" b="0" dirty="0">
                <a:solidFill>
                  <a:srgbClr val="0078D7">
                    <a:lumMod val="75000"/>
                  </a:srgbClr>
                </a:solidFill>
                <a:latin typeface="Consolas" panose="020B0609020204030204" pitchFamily="49" charset="0"/>
                <a:cs typeface="Consolas" panose="020B0609020204030204" pitchFamily="49" charset="0"/>
              </a:rPr>
              <a:t> &lt;/</a:t>
            </a:r>
            <a:r>
              <a:rPr lang="en-US" sz="2400" b="0" dirty="0" err="1">
                <a:solidFill>
                  <a:srgbClr val="A80000"/>
                </a:solidFill>
                <a:latin typeface="Consolas" panose="020B0609020204030204" pitchFamily="49" charset="0"/>
                <a:cs typeface="Consolas" panose="020B0609020204030204" pitchFamily="49" charset="0"/>
              </a:rPr>
              <a:t>SplitView</a:t>
            </a:r>
            <a:r>
              <a:rPr lang="en-US" sz="2400" b="0" dirty="0">
                <a:solidFill>
                  <a:srgbClr val="0078D7">
                    <a:lumMod val="75000"/>
                  </a:srgbClr>
                </a:solidFill>
                <a:latin typeface="Consolas" panose="020B0609020204030204" pitchFamily="49" charset="0"/>
                <a:cs typeface="Consolas" panose="020B0609020204030204" pitchFamily="49" charset="0"/>
              </a:rPr>
              <a:t>&gt;</a:t>
            </a:r>
          </a:p>
          <a:p>
            <a:endParaRPr lang="en-US" sz="2400" b="0" dirty="0">
              <a:solidFill>
                <a:schemeClr val="accent1">
                  <a:lumMod val="75000"/>
                </a:schemeClr>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2388340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114356" y="2990850"/>
            <a:ext cx="2076644" cy="800100"/>
          </a:xfrm>
          <a:prstGeom prst="rect">
            <a:avLst/>
          </a:prstGeom>
          <a:solidFill>
            <a:srgbClr val="FFF1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
        <p:nvSpPr>
          <p:cNvPr id="4" name="Title 3"/>
          <p:cNvSpPr>
            <a:spLocks noGrp="1"/>
          </p:cNvSpPr>
          <p:nvPr>
            <p:ph type="title"/>
          </p:nvPr>
        </p:nvSpPr>
        <p:spPr/>
        <p:txBody>
          <a:bodyPr/>
          <a:lstStyle/>
          <a:p>
            <a:r>
              <a:rPr lang="en-US" dirty="0" err="1" smtClean="0"/>
              <a:t>SplitView.Content</a:t>
            </a:r>
            <a:endParaRPr lang="en-US" dirty="0"/>
          </a:p>
        </p:txBody>
      </p:sp>
      <p:sp>
        <p:nvSpPr>
          <p:cNvPr id="7" name="Text Placeholder 6"/>
          <p:cNvSpPr>
            <a:spLocks noGrp="1"/>
          </p:cNvSpPr>
          <p:nvPr>
            <p:ph type="body" sz="quarter" idx="10"/>
          </p:nvPr>
        </p:nvSpPr>
        <p:spPr/>
        <p:txBody>
          <a:bodyPr/>
          <a:lstStyle/>
          <a:p>
            <a:r>
              <a:rPr lang="en-US" sz="2400" b="0" dirty="0">
                <a:solidFill>
                  <a:schemeClr val="accent1">
                    <a:lumMod val="75000"/>
                  </a:schemeClr>
                </a:solidFill>
                <a:latin typeface="Consolas" panose="020B0609020204030204" pitchFamily="49" charset="0"/>
                <a:cs typeface="Consolas" panose="020B0609020204030204" pitchFamily="49" charset="0"/>
              </a:rPr>
              <a:t> &lt;</a:t>
            </a:r>
            <a:r>
              <a:rPr lang="en-US" sz="2400" b="0" dirty="0" err="1">
                <a:solidFill>
                  <a:srgbClr val="A80000"/>
                </a:solidFill>
                <a:latin typeface="Consolas" panose="020B0609020204030204" pitchFamily="49" charset="0"/>
                <a:cs typeface="Consolas" panose="020B0609020204030204" pitchFamily="49" charset="0"/>
              </a:rPr>
              <a:t>SplitView</a:t>
            </a:r>
            <a:r>
              <a:rPr lang="en-US" sz="2400" b="0" dirty="0">
                <a:solidFill>
                  <a:schemeClr val="accent1">
                    <a:lumMod val="75000"/>
                  </a:schemeClr>
                </a:solidFill>
                <a:latin typeface="Consolas" panose="020B0609020204030204" pitchFamily="49" charset="0"/>
                <a:cs typeface="Consolas" panose="020B0609020204030204" pitchFamily="49" charset="0"/>
              </a:rPr>
              <a:t>&gt; </a:t>
            </a:r>
            <a:endParaRPr lang="en-US" sz="2400" b="0" dirty="0" smtClean="0">
              <a:solidFill>
                <a:schemeClr val="accent1">
                  <a:lumMod val="75000"/>
                </a:schemeClr>
              </a:solidFill>
              <a:latin typeface="Consolas" panose="020B0609020204030204" pitchFamily="49" charset="0"/>
              <a:cs typeface="Consolas" panose="020B0609020204030204" pitchFamily="49" charset="0"/>
            </a:endParaRPr>
          </a:p>
          <a:p>
            <a:r>
              <a:rPr lang="en-US" sz="2400" b="0" dirty="0">
                <a:solidFill>
                  <a:schemeClr val="accent1">
                    <a:lumMod val="75000"/>
                  </a:schemeClr>
                </a:solidFill>
                <a:latin typeface="Consolas" panose="020B0609020204030204" pitchFamily="49" charset="0"/>
                <a:cs typeface="Consolas" panose="020B0609020204030204" pitchFamily="49" charset="0"/>
              </a:rPr>
              <a:t>	 </a:t>
            </a:r>
            <a:r>
              <a:rPr lang="en-US" sz="2400" b="0" dirty="0">
                <a:solidFill>
                  <a:schemeClr val="tx1">
                    <a:lumMod val="60000"/>
                    <a:lumOff val="40000"/>
                  </a:schemeClr>
                </a:solidFill>
                <a:latin typeface="Consolas" panose="020B0609020204030204" pitchFamily="49" charset="0"/>
                <a:cs typeface="Consolas" panose="020B0609020204030204" pitchFamily="49" charset="0"/>
              </a:rPr>
              <a:t>&lt;</a:t>
            </a:r>
            <a:r>
              <a:rPr lang="en-US" sz="2400" b="0" dirty="0" err="1">
                <a:solidFill>
                  <a:schemeClr val="tx1">
                    <a:lumMod val="60000"/>
                    <a:lumOff val="40000"/>
                  </a:schemeClr>
                </a:solidFill>
                <a:latin typeface="Consolas" panose="020B0609020204030204" pitchFamily="49" charset="0"/>
                <a:cs typeface="Consolas" panose="020B0609020204030204" pitchFamily="49" charset="0"/>
              </a:rPr>
              <a:t>SplitView.Pane</a:t>
            </a:r>
            <a:r>
              <a:rPr lang="en-US" sz="2400" b="0" dirty="0">
                <a:solidFill>
                  <a:schemeClr val="tx1">
                    <a:lumMod val="60000"/>
                    <a:lumOff val="40000"/>
                  </a:schemeClr>
                </a:solidFill>
                <a:latin typeface="Consolas" panose="020B0609020204030204" pitchFamily="49" charset="0"/>
                <a:cs typeface="Consolas" panose="020B0609020204030204" pitchFamily="49" charset="0"/>
              </a:rPr>
              <a:t> /&gt;</a:t>
            </a:r>
          </a:p>
          <a:p>
            <a:r>
              <a:rPr lang="en-US" sz="2400" b="0" dirty="0">
                <a:solidFill>
                  <a:schemeClr val="accent1">
                    <a:lumMod val="75000"/>
                  </a:schemeClr>
                </a:solidFill>
                <a:latin typeface="Consolas" panose="020B0609020204030204" pitchFamily="49" charset="0"/>
                <a:cs typeface="Consolas" panose="020B0609020204030204" pitchFamily="49" charset="0"/>
              </a:rPr>
              <a:t>	 &lt;</a:t>
            </a:r>
            <a:r>
              <a:rPr lang="en-US" sz="2400" b="0" dirty="0" err="1">
                <a:solidFill>
                  <a:srgbClr val="A80000"/>
                </a:solidFill>
                <a:latin typeface="Consolas" panose="020B0609020204030204" pitchFamily="49" charset="0"/>
                <a:cs typeface="Consolas" panose="020B0609020204030204" pitchFamily="49" charset="0"/>
              </a:rPr>
              <a:t>SplitView.Content</a:t>
            </a:r>
            <a:r>
              <a:rPr lang="en-US" sz="2400" b="0" dirty="0">
                <a:solidFill>
                  <a:schemeClr val="accent1">
                    <a:lumMod val="75000"/>
                  </a:schemeClr>
                </a:solidFill>
                <a:latin typeface="Consolas" panose="020B0609020204030204" pitchFamily="49" charset="0"/>
                <a:cs typeface="Consolas" panose="020B0609020204030204" pitchFamily="49" charset="0"/>
              </a:rPr>
              <a:t>&gt;</a:t>
            </a:r>
          </a:p>
          <a:p>
            <a:r>
              <a:rPr lang="en-US" sz="2400" b="0" dirty="0">
                <a:solidFill>
                  <a:schemeClr val="accent1">
                    <a:lumMod val="75000"/>
                  </a:schemeClr>
                </a:solidFill>
                <a:latin typeface="Consolas" panose="020B0609020204030204" pitchFamily="49" charset="0"/>
                <a:cs typeface="Consolas" panose="020B0609020204030204" pitchFamily="49" charset="0"/>
              </a:rPr>
              <a:t>		 &lt;</a:t>
            </a:r>
            <a:r>
              <a:rPr lang="en-US" sz="2400" b="0" dirty="0">
                <a:solidFill>
                  <a:srgbClr val="A80000"/>
                </a:solidFill>
                <a:latin typeface="Consolas" panose="020B0609020204030204" pitchFamily="49" charset="0"/>
                <a:cs typeface="Consolas" panose="020B0609020204030204" pitchFamily="49" charset="0"/>
              </a:rPr>
              <a:t>Frame</a:t>
            </a:r>
            <a:r>
              <a:rPr lang="en-US" sz="2400" b="0" dirty="0">
                <a:solidFill>
                  <a:schemeClr val="accent1">
                    <a:lumMod val="75000"/>
                  </a:schemeClr>
                </a:solidFill>
                <a:latin typeface="Consolas" panose="020B0609020204030204" pitchFamily="49" charset="0"/>
                <a:cs typeface="Consolas" panose="020B0609020204030204" pitchFamily="49" charset="0"/>
              </a:rPr>
              <a:t>/&gt; </a:t>
            </a:r>
          </a:p>
          <a:p>
            <a:r>
              <a:rPr lang="en-US" sz="2400" b="0" dirty="0">
                <a:solidFill>
                  <a:schemeClr val="accent1">
                    <a:lumMod val="75000"/>
                  </a:schemeClr>
                </a:solidFill>
                <a:latin typeface="Consolas" panose="020B0609020204030204" pitchFamily="49" charset="0"/>
                <a:cs typeface="Consolas" panose="020B0609020204030204" pitchFamily="49" charset="0"/>
              </a:rPr>
              <a:t>	 &lt;/</a:t>
            </a:r>
            <a:r>
              <a:rPr lang="en-US" sz="2400" b="0" dirty="0" err="1">
                <a:solidFill>
                  <a:srgbClr val="A80000"/>
                </a:solidFill>
                <a:latin typeface="Consolas" panose="020B0609020204030204" pitchFamily="49" charset="0"/>
                <a:cs typeface="Consolas" panose="020B0609020204030204" pitchFamily="49" charset="0"/>
              </a:rPr>
              <a:t>SplitView.Content</a:t>
            </a:r>
            <a:r>
              <a:rPr lang="en-US" sz="2400" b="0" dirty="0">
                <a:solidFill>
                  <a:schemeClr val="accent1">
                    <a:lumMod val="75000"/>
                  </a:schemeClr>
                </a:solidFill>
                <a:latin typeface="Consolas" panose="020B0609020204030204" pitchFamily="49" charset="0"/>
                <a:cs typeface="Consolas" panose="020B0609020204030204" pitchFamily="49" charset="0"/>
              </a:rPr>
              <a:t>&gt; </a:t>
            </a:r>
          </a:p>
          <a:p>
            <a:r>
              <a:rPr lang="en-US" sz="2400" b="0" dirty="0">
                <a:solidFill>
                  <a:schemeClr val="accent1">
                    <a:lumMod val="75000"/>
                  </a:schemeClr>
                </a:solidFill>
                <a:latin typeface="Consolas" panose="020B0609020204030204" pitchFamily="49" charset="0"/>
                <a:cs typeface="Consolas" panose="020B0609020204030204" pitchFamily="49" charset="0"/>
              </a:rPr>
              <a:t> &lt;/</a:t>
            </a:r>
            <a:r>
              <a:rPr lang="en-US" sz="2400" b="0" dirty="0" err="1">
                <a:solidFill>
                  <a:srgbClr val="A80000"/>
                </a:solidFill>
                <a:latin typeface="Consolas" panose="020B0609020204030204" pitchFamily="49" charset="0"/>
                <a:cs typeface="Consolas" panose="020B0609020204030204" pitchFamily="49" charset="0"/>
              </a:rPr>
              <a:t>SplitView</a:t>
            </a:r>
            <a:r>
              <a:rPr lang="en-US" sz="2400" b="0" dirty="0">
                <a:solidFill>
                  <a:schemeClr val="accent1">
                    <a:lumMod val="75000"/>
                  </a:schemeClr>
                </a:solidFill>
                <a:latin typeface="Consolas" panose="020B0609020204030204" pitchFamily="49" charset="0"/>
                <a:cs typeface="Consolas" panose="020B0609020204030204" pitchFamily="49" charset="0"/>
              </a:rPr>
              <a:t>&gt;</a:t>
            </a:r>
          </a:p>
          <a:p>
            <a:endParaRPr lang="en-US" sz="2400" b="0" dirty="0">
              <a:solidFill>
                <a:schemeClr val="accent1">
                  <a:lumMod val="75000"/>
                </a:schemeClr>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41543093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85656" y="4241800"/>
            <a:ext cx="5696144" cy="800100"/>
          </a:xfrm>
          <a:prstGeom prst="rect">
            <a:avLst/>
          </a:prstGeom>
          <a:solidFill>
            <a:srgbClr val="FFF1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
        <p:nvSpPr>
          <p:cNvPr id="4" name="Title 3"/>
          <p:cNvSpPr>
            <a:spLocks noGrp="1"/>
          </p:cNvSpPr>
          <p:nvPr>
            <p:ph type="title"/>
          </p:nvPr>
        </p:nvSpPr>
        <p:spPr/>
        <p:txBody>
          <a:bodyPr/>
          <a:lstStyle/>
          <a:p>
            <a:r>
              <a:rPr lang="en-US" dirty="0" err="1" smtClean="0"/>
              <a:t>Propiedades</a:t>
            </a:r>
            <a:r>
              <a:rPr lang="en-US" dirty="0" smtClean="0"/>
              <a:t> del </a:t>
            </a:r>
            <a:r>
              <a:rPr lang="en-US" dirty="0" err="1" smtClean="0"/>
              <a:t>SplitView</a:t>
            </a:r>
            <a:endParaRPr lang="en-US" dirty="0"/>
          </a:p>
        </p:txBody>
      </p:sp>
      <p:sp>
        <p:nvSpPr>
          <p:cNvPr id="7" name="Text Placeholder 6"/>
          <p:cNvSpPr>
            <a:spLocks noGrp="1"/>
          </p:cNvSpPr>
          <p:nvPr>
            <p:ph type="body" sz="quarter" idx="10"/>
          </p:nvPr>
        </p:nvSpPr>
        <p:spPr/>
        <p:txBody>
          <a:bodyPr/>
          <a:lstStyle/>
          <a:p>
            <a:r>
              <a:rPr lang="en-US" sz="2400" b="0" dirty="0" smtClean="0">
                <a:solidFill>
                  <a:schemeClr val="accent1">
                    <a:lumMod val="75000"/>
                  </a:schemeClr>
                </a:solidFill>
                <a:latin typeface="Consolas" panose="020B0609020204030204" pitchFamily="49" charset="0"/>
                <a:cs typeface="Consolas" panose="020B0609020204030204" pitchFamily="49" charset="0"/>
              </a:rPr>
              <a:t>&lt;</a:t>
            </a:r>
            <a:r>
              <a:rPr lang="en-US" sz="2400" b="0" dirty="0" err="1" smtClean="0">
                <a:solidFill>
                  <a:srgbClr val="A80000"/>
                </a:solidFill>
                <a:latin typeface="Consolas" panose="020B0609020204030204" pitchFamily="49" charset="0"/>
                <a:cs typeface="Consolas" panose="020B0609020204030204" pitchFamily="49" charset="0"/>
              </a:rPr>
              <a:t>SplitView</a:t>
            </a:r>
            <a:endParaRPr lang="en-US" sz="2400" b="0" dirty="0" smtClean="0">
              <a:solidFill>
                <a:srgbClr val="A80000"/>
              </a:solidFill>
              <a:latin typeface="Consolas" panose="020B0609020204030204" pitchFamily="49" charset="0"/>
              <a:cs typeface="Consolas" panose="020B0609020204030204" pitchFamily="49" charset="0"/>
            </a:endParaRPr>
          </a:p>
          <a:p>
            <a:r>
              <a:rPr lang="en-US" sz="2400" b="0" dirty="0">
                <a:solidFill>
                  <a:srgbClr val="A80000"/>
                </a:solidFill>
                <a:latin typeface="Consolas" panose="020B0609020204030204" pitchFamily="49" charset="0"/>
                <a:cs typeface="Consolas" panose="020B0609020204030204" pitchFamily="49" charset="0"/>
              </a:rPr>
              <a:t>	</a:t>
            </a:r>
            <a:r>
              <a:rPr lang="en-US" sz="2400" b="0" dirty="0" err="1">
                <a:solidFill>
                  <a:srgbClr val="A80000"/>
                </a:solidFill>
                <a:latin typeface="Consolas" panose="020B0609020204030204" pitchFamily="49" charset="0"/>
                <a:cs typeface="Consolas" panose="020B0609020204030204" pitchFamily="49" charset="0"/>
              </a:rPr>
              <a:t>IsPaneOpen</a:t>
            </a:r>
            <a:r>
              <a:rPr lang="en-US" sz="2400" b="0" dirty="0">
                <a:solidFill>
                  <a:schemeClr val="accent1">
                    <a:lumMod val="75000"/>
                  </a:schemeClr>
                </a:solidFill>
                <a:latin typeface="Consolas" panose="020B0609020204030204" pitchFamily="49" charset="0"/>
                <a:cs typeface="Consolas" panose="020B0609020204030204" pitchFamily="49" charset="0"/>
              </a:rPr>
              <a:t>="False"</a:t>
            </a:r>
          </a:p>
          <a:p>
            <a:r>
              <a:rPr lang="en-US" sz="2400" b="0" dirty="0">
                <a:solidFill>
                  <a:srgbClr val="A80000"/>
                </a:solidFill>
                <a:latin typeface="Consolas" panose="020B0609020204030204" pitchFamily="49" charset="0"/>
                <a:cs typeface="Consolas" panose="020B0609020204030204" pitchFamily="49" charset="0"/>
              </a:rPr>
              <a:t>	</a:t>
            </a:r>
            <a:r>
              <a:rPr lang="en-US" sz="2400" b="0" dirty="0" err="1">
                <a:solidFill>
                  <a:srgbClr val="A80000"/>
                </a:solidFill>
                <a:latin typeface="Consolas" panose="020B0609020204030204" pitchFamily="49" charset="0"/>
                <a:cs typeface="Consolas" panose="020B0609020204030204" pitchFamily="49" charset="0"/>
              </a:rPr>
              <a:t>CompactPaneLength</a:t>
            </a:r>
            <a:r>
              <a:rPr lang="en-US" sz="2400" b="0" dirty="0">
                <a:solidFill>
                  <a:schemeClr val="accent1">
                    <a:lumMod val="75000"/>
                  </a:schemeClr>
                </a:solidFill>
                <a:latin typeface="Consolas" panose="020B0609020204030204" pitchFamily="49" charset="0"/>
                <a:cs typeface="Consolas" panose="020B0609020204030204" pitchFamily="49" charset="0"/>
              </a:rPr>
              <a:t>="150"</a:t>
            </a:r>
          </a:p>
          <a:p>
            <a:r>
              <a:rPr lang="en-US" sz="2400" b="0" dirty="0" smtClean="0">
                <a:solidFill>
                  <a:srgbClr val="A80000"/>
                </a:solidFill>
                <a:latin typeface="Consolas" panose="020B0609020204030204" pitchFamily="49" charset="0"/>
                <a:cs typeface="Consolas" panose="020B0609020204030204" pitchFamily="49" charset="0"/>
              </a:rPr>
              <a:t>	</a:t>
            </a:r>
            <a:r>
              <a:rPr lang="en-US" sz="2400" b="0" dirty="0" err="1" smtClean="0">
                <a:solidFill>
                  <a:srgbClr val="A80000"/>
                </a:solidFill>
                <a:latin typeface="Consolas" panose="020B0609020204030204" pitchFamily="49" charset="0"/>
                <a:cs typeface="Consolas" panose="020B0609020204030204" pitchFamily="49" charset="0"/>
              </a:rPr>
              <a:t>OpenPaneLength</a:t>
            </a:r>
            <a:r>
              <a:rPr lang="en-US" sz="2400" b="0" dirty="0" smtClean="0">
                <a:solidFill>
                  <a:schemeClr val="accent1">
                    <a:lumMod val="75000"/>
                  </a:schemeClr>
                </a:solidFill>
                <a:latin typeface="Consolas" panose="020B0609020204030204" pitchFamily="49" charset="0"/>
                <a:cs typeface="Consolas" panose="020B0609020204030204" pitchFamily="49" charset="0"/>
              </a:rPr>
              <a:t>=</a:t>
            </a:r>
            <a:r>
              <a:rPr lang="en-US" sz="2400" b="0" dirty="0">
                <a:solidFill>
                  <a:schemeClr val="accent1">
                    <a:lumMod val="75000"/>
                  </a:schemeClr>
                </a:solidFill>
                <a:latin typeface="Consolas" panose="020B0609020204030204" pitchFamily="49" charset="0"/>
                <a:cs typeface="Consolas" panose="020B0609020204030204" pitchFamily="49" charset="0"/>
              </a:rPr>
              <a:t>"</a:t>
            </a:r>
            <a:r>
              <a:rPr lang="en-US" sz="2400" b="0" dirty="0" smtClean="0">
                <a:solidFill>
                  <a:schemeClr val="accent1">
                    <a:lumMod val="75000"/>
                  </a:schemeClr>
                </a:solidFill>
                <a:latin typeface="Consolas" panose="020B0609020204030204" pitchFamily="49" charset="0"/>
                <a:cs typeface="Consolas" panose="020B0609020204030204" pitchFamily="49" charset="0"/>
              </a:rPr>
              <a:t>50</a:t>
            </a:r>
            <a:r>
              <a:rPr lang="en-US" sz="2400" b="0" dirty="0">
                <a:solidFill>
                  <a:schemeClr val="accent1">
                    <a:lumMod val="75000"/>
                  </a:schemeClr>
                </a:solidFill>
                <a:latin typeface="Consolas" panose="020B0609020204030204" pitchFamily="49" charset="0"/>
                <a:cs typeface="Consolas" panose="020B0609020204030204" pitchFamily="49" charset="0"/>
              </a:rPr>
              <a:t>"</a:t>
            </a:r>
          </a:p>
          <a:p>
            <a:r>
              <a:rPr lang="en-US" sz="2400" b="0" dirty="0" smtClean="0">
                <a:solidFill>
                  <a:srgbClr val="A80000"/>
                </a:solidFill>
                <a:latin typeface="Consolas" panose="020B0609020204030204" pitchFamily="49" charset="0"/>
                <a:cs typeface="Consolas" panose="020B0609020204030204" pitchFamily="49" charset="0"/>
              </a:rPr>
              <a:t>	Placement</a:t>
            </a:r>
            <a:r>
              <a:rPr lang="en-US" sz="2400" b="0" dirty="0" smtClean="0">
                <a:solidFill>
                  <a:schemeClr val="accent1">
                    <a:lumMod val="75000"/>
                  </a:schemeClr>
                </a:solidFill>
                <a:latin typeface="Consolas" panose="020B0609020204030204" pitchFamily="49" charset="0"/>
                <a:cs typeface="Consolas" panose="020B0609020204030204" pitchFamily="49" charset="0"/>
              </a:rPr>
              <a:t>=</a:t>
            </a:r>
            <a:r>
              <a:rPr lang="en-US" sz="2400" b="0" dirty="0">
                <a:solidFill>
                  <a:schemeClr val="accent1">
                    <a:lumMod val="75000"/>
                  </a:schemeClr>
                </a:solidFill>
                <a:latin typeface="Consolas" panose="020B0609020204030204" pitchFamily="49" charset="0"/>
                <a:cs typeface="Consolas" panose="020B0609020204030204" pitchFamily="49" charset="0"/>
              </a:rPr>
              <a:t>"</a:t>
            </a:r>
            <a:r>
              <a:rPr lang="en-US" sz="2400" b="0" dirty="0" err="1" smtClean="0">
                <a:solidFill>
                  <a:schemeClr val="accent1">
                    <a:lumMod val="75000"/>
                  </a:schemeClr>
                </a:solidFill>
                <a:latin typeface="Consolas" panose="020B0609020204030204" pitchFamily="49" charset="0"/>
                <a:cs typeface="Consolas" panose="020B0609020204030204" pitchFamily="49" charset="0"/>
              </a:rPr>
              <a:t>Right|Left</a:t>
            </a:r>
            <a:r>
              <a:rPr lang="en-US" sz="2400" b="0" dirty="0" smtClean="0">
                <a:solidFill>
                  <a:schemeClr val="accent1">
                    <a:lumMod val="75000"/>
                  </a:schemeClr>
                </a:solidFill>
                <a:latin typeface="Consolas" panose="020B0609020204030204" pitchFamily="49" charset="0"/>
                <a:cs typeface="Consolas" panose="020B0609020204030204" pitchFamily="49" charset="0"/>
              </a:rPr>
              <a:t>"</a:t>
            </a:r>
          </a:p>
          <a:p>
            <a:r>
              <a:rPr lang="en-US" sz="2400" b="0" dirty="0">
                <a:solidFill>
                  <a:srgbClr val="A80000"/>
                </a:solidFill>
                <a:latin typeface="Consolas" panose="020B0609020204030204" pitchFamily="49" charset="0"/>
                <a:cs typeface="Consolas" panose="020B0609020204030204" pitchFamily="49" charset="0"/>
              </a:rPr>
              <a:t>	</a:t>
            </a:r>
            <a:r>
              <a:rPr lang="en-US" sz="2400" b="0" dirty="0" err="1">
                <a:solidFill>
                  <a:srgbClr val="A80000"/>
                </a:solidFill>
                <a:latin typeface="Consolas" panose="020B0609020204030204" pitchFamily="49" charset="0"/>
                <a:cs typeface="Consolas" panose="020B0609020204030204" pitchFamily="49" charset="0"/>
              </a:rPr>
              <a:t>PaneDisplayMode</a:t>
            </a:r>
            <a:r>
              <a:rPr lang="en-US" sz="2400" b="0" dirty="0">
                <a:solidFill>
                  <a:schemeClr val="accent1">
                    <a:lumMod val="75000"/>
                  </a:schemeClr>
                </a:solidFill>
                <a:latin typeface="Consolas" panose="020B0609020204030204" pitchFamily="49" charset="0"/>
                <a:cs typeface="Consolas" panose="020B0609020204030204" pitchFamily="49" charset="0"/>
              </a:rPr>
              <a:t>="</a:t>
            </a:r>
            <a:r>
              <a:rPr lang="en-US" sz="2400" b="0" dirty="0" err="1">
                <a:solidFill>
                  <a:schemeClr val="accent1">
                    <a:lumMod val="75000"/>
                  </a:schemeClr>
                </a:solidFill>
                <a:latin typeface="Consolas" panose="020B0609020204030204" pitchFamily="49" charset="0"/>
                <a:cs typeface="Consolas" panose="020B0609020204030204" pitchFamily="49" charset="0"/>
              </a:rPr>
              <a:t>CompactInline</a:t>
            </a:r>
            <a:r>
              <a:rPr lang="en-US" sz="2400" b="0" dirty="0" smtClean="0">
                <a:solidFill>
                  <a:schemeClr val="accent1">
                    <a:lumMod val="75000"/>
                  </a:schemeClr>
                </a:solidFill>
                <a:latin typeface="Consolas" panose="020B0609020204030204" pitchFamily="49" charset="0"/>
                <a:cs typeface="Consolas" panose="020B0609020204030204" pitchFamily="49" charset="0"/>
              </a:rPr>
              <a:t>"&gt; </a:t>
            </a:r>
          </a:p>
          <a:p>
            <a:r>
              <a:rPr lang="en-US" sz="2400" b="0" dirty="0">
                <a:solidFill>
                  <a:schemeClr val="accent1">
                    <a:lumMod val="75000"/>
                  </a:schemeClr>
                </a:solidFill>
                <a:latin typeface="Consolas" panose="020B0609020204030204" pitchFamily="49" charset="0"/>
                <a:cs typeface="Consolas" panose="020B0609020204030204" pitchFamily="49" charset="0"/>
              </a:rPr>
              <a:t>	 </a:t>
            </a:r>
            <a:r>
              <a:rPr lang="en-US" sz="2400" b="0" dirty="0">
                <a:solidFill>
                  <a:schemeClr val="tx1">
                    <a:lumMod val="60000"/>
                    <a:lumOff val="40000"/>
                  </a:schemeClr>
                </a:solidFill>
                <a:latin typeface="Consolas" panose="020B0609020204030204" pitchFamily="49" charset="0"/>
                <a:cs typeface="Consolas" panose="020B0609020204030204" pitchFamily="49" charset="0"/>
              </a:rPr>
              <a:t>&lt;</a:t>
            </a:r>
            <a:r>
              <a:rPr lang="en-US" sz="2400" b="0" dirty="0" err="1">
                <a:solidFill>
                  <a:schemeClr val="tx1">
                    <a:lumMod val="60000"/>
                    <a:lumOff val="40000"/>
                  </a:schemeClr>
                </a:solidFill>
                <a:latin typeface="Consolas" panose="020B0609020204030204" pitchFamily="49" charset="0"/>
                <a:cs typeface="Consolas" panose="020B0609020204030204" pitchFamily="49" charset="0"/>
              </a:rPr>
              <a:t>SplitView.Pane</a:t>
            </a:r>
            <a:r>
              <a:rPr lang="en-US" sz="2400" b="0" dirty="0">
                <a:solidFill>
                  <a:schemeClr val="tx1">
                    <a:lumMod val="60000"/>
                    <a:lumOff val="40000"/>
                  </a:schemeClr>
                </a:solidFill>
                <a:latin typeface="Consolas" panose="020B0609020204030204" pitchFamily="49" charset="0"/>
                <a:cs typeface="Consolas" panose="020B0609020204030204" pitchFamily="49" charset="0"/>
              </a:rPr>
              <a:t> /&gt;</a:t>
            </a:r>
          </a:p>
          <a:p>
            <a:r>
              <a:rPr lang="en-US" sz="2400" b="0" dirty="0">
                <a:solidFill>
                  <a:schemeClr val="tx1">
                    <a:lumMod val="60000"/>
                    <a:lumOff val="40000"/>
                  </a:schemeClr>
                </a:solidFill>
                <a:latin typeface="Consolas" panose="020B0609020204030204" pitchFamily="49" charset="0"/>
                <a:cs typeface="Consolas" panose="020B0609020204030204" pitchFamily="49" charset="0"/>
              </a:rPr>
              <a:t>	 &lt;</a:t>
            </a:r>
            <a:r>
              <a:rPr lang="en-US" sz="2400" b="0" dirty="0" err="1" smtClean="0">
                <a:solidFill>
                  <a:schemeClr val="tx1">
                    <a:lumMod val="60000"/>
                    <a:lumOff val="40000"/>
                  </a:schemeClr>
                </a:solidFill>
                <a:latin typeface="Consolas" panose="020B0609020204030204" pitchFamily="49" charset="0"/>
                <a:cs typeface="Consolas" panose="020B0609020204030204" pitchFamily="49" charset="0"/>
              </a:rPr>
              <a:t>SplitView.Content</a:t>
            </a:r>
            <a:r>
              <a:rPr lang="en-US" sz="2400" b="0" dirty="0" smtClean="0">
                <a:solidFill>
                  <a:schemeClr val="tx1">
                    <a:lumMod val="60000"/>
                    <a:lumOff val="40000"/>
                  </a:schemeClr>
                </a:solidFill>
                <a:latin typeface="Consolas" panose="020B0609020204030204" pitchFamily="49" charset="0"/>
                <a:cs typeface="Consolas" panose="020B0609020204030204" pitchFamily="49" charset="0"/>
              </a:rPr>
              <a:t> /&gt;</a:t>
            </a:r>
            <a:endParaRPr lang="en-US" sz="2400" b="0" dirty="0">
              <a:solidFill>
                <a:schemeClr val="tx1">
                  <a:lumMod val="60000"/>
                  <a:lumOff val="40000"/>
                </a:schemeClr>
              </a:solidFill>
              <a:latin typeface="Consolas" panose="020B0609020204030204" pitchFamily="49" charset="0"/>
              <a:cs typeface="Consolas" panose="020B0609020204030204" pitchFamily="49" charset="0"/>
            </a:endParaRPr>
          </a:p>
          <a:p>
            <a:r>
              <a:rPr lang="en-US" sz="2400" b="0" dirty="0" smtClean="0">
                <a:solidFill>
                  <a:schemeClr val="accent1">
                    <a:lumMod val="75000"/>
                  </a:schemeClr>
                </a:solidFill>
                <a:latin typeface="Consolas" panose="020B0609020204030204" pitchFamily="49" charset="0"/>
                <a:cs typeface="Consolas" panose="020B0609020204030204" pitchFamily="49" charset="0"/>
              </a:rPr>
              <a:t>&lt;/</a:t>
            </a:r>
            <a:r>
              <a:rPr lang="en-US" sz="2400" b="0" dirty="0" err="1">
                <a:solidFill>
                  <a:srgbClr val="A80000"/>
                </a:solidFill>
                <a:latin typeface="Consolas" panose="020B0609020204030204" pitchFamily="49" charset="0"/>
                <a:cs typeface="Consolas" panose="020B0609020204030204" pitchFamily="49" charset="0"/>
              </a:rPr>
              <a:t>SplitView</a:t>
            </a:r>
            <a:r>
              <a:rPr lang="en-US" sz="2400" b="0" dirty="0" smtClean="0">
                <a:solidFill>
                  <a:schemeClr val="accent1">
                    <a:lumMod val="75000"/>
                  </a:schemeClr>
                </a:solidFill>
                <a:latin typeface="Consolas" panose="020B0609020204030204" pitchFamily="49" charset="0"/>
                <a:cs typeface="Consolas" panose="020B0609020204030204" pitchFamily="49" charset="0"/>
              </a:rPr>
              <a:t>&gt;</a:t>
            </a:r>
            <a:endParaRPr lang="en-US" sz="2400" b="0" dirty="0">
              <a:solidFill>
                <a:schemeClr val="accent1">
                  <a:lumMod val="75000"/>
                </a:schemeClr>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7115303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mtClean="0"/>
              <a:t>SplitView.PaneDisplayMode</a:t>
            </a:r>
            <a:endParaRPr lang="en-US" dirty="0"/>
          </a:p>
        </p:txBody>
      </p:sp>
      <p:graphicFrame>
        <p:nvGraphicFramePr>
          <p:cNvPr id="6" name="Content Placeholder 3"/>
          <p:cNvGraphicFramePr>
            <a:graphicFrameLocks/>
          </p:cNvGraphicFramePr>
          <p:nvPr>
            <p:extLst/>
          </p:nvPr>
        </p:nvGraphicFramePr>
        <p:xfrm>
          <a:off x="1175657" y="1187450"/>
          <a:ext cx="9071429" cy="5276016"/>
        </p:xfrm>
        <a:graphic>
          <a:graphicData uri="http://schemas.openxmlformats.org/drawingml/2006/table">
            <a:tbl>
              <a:tblPr firstRow="1" bandRow="1">
                <a:tableStyleId>{2D5ABB26-0587-4C30-8999-92F81FD0307C}</a:tableStyleId>
              </a:tblPr>
              <a:tblGrid>
                <a:gridCol w="3236686">
                  <a:extLst>
                    <a:ext uri="{9D8B030D-6E8A-4147-A177-3AD203B41FA5}">
                      <a16:colId xmlns="" xmlns:a16="http://schemas.microsoft.com/office/drawing/2014/main" val="20000"/>
                    </a:ext>
                  </a:extLst>
                </a:gridCol>
                <a:gridCol w="3004457">
                  <a:extLst>
                    <a:ext uri="{9D8B030D-6E8A-4147-A177-3AD203B41FA5}">
                      <a16:colId xmlns="" xmlns:a16="http://schemas.microsoft.com/office/drawing/2014/main" val="20001"/>
                    </a:ext>
                  </a:extLst>
                </a:gridCol>
                <a:gridCol w="2830286">
                  <a:extLst>
                    <a:ext uri="{9D8B030D-6E8A-4147-A177-3AD203B41FA5}">
                      <a16:colId xmlns="" xmlns:a16="http://schemas.microsoft.com/office/drawing/2014/main" val="20002"/>
                    </a:ext>
                  </a:extLst>
                </a:gridCol>
              </a:tblGrid>
              <a:tr h="761743">
                <a:tc>
                  <a:txBody>
                    <a:bodyPr/>
                    <a:lstStyle/>
                    <a:p>
                      <a:pPr algn="l" fontAlgn="base"/>
                      <a:endParaRPr lang="en-US" sz="2400" b="0" i="0" u="sng" cap="none" spc="0" dirty="0">
                        <a:ln>
                          <a:noFill/>
                        </a:ln>
                        <a:solidFill>
                          <a:schemeClr val="tx1"/>
                        </a:solidFill>
                        <a:effectLst/>
                        <a:latin typeface="+mj-lt"/>
                      </a:endParaRPr>
                    </a:p>
                  </a:txBody>
                  <a:tcPr anchor="ctr"/>
                </a:tc>
                <a:tc>
                  <a:txBody>
                    <a:bodyPr/>
                    <a:lstStyle/>
                    <a:p>
                      <a:pPr algn="ctr" fontAlgn="base"/>
                      <a:r>
                        <a:rPr lang="en-US" sz="1800" b="0" kern="1200" cap="none" spc="0" dirty="0" err="1" smtClean="0">
                          <a:ln>
                            <a:noFill/>
                          </a:ln>
                          <a:solidFill>
                            <a:srgbClr val="A80000"/>
                          </a:solidFill>
                          <a:effectLst/>
                          <a:latin typeface="Consolas" panose="020B0609020204030204" pitchFamily="49" charset="0"/>
                          <a:ea typeface="+mn-ea"/>
                          <a:cs typeface="Consolas" panose="020B0609020204030204" pitchFamily="49" charset="0"/>
                        </a:rPr>
                        <a:t>SplitView.IsPaneOpen</a:t>
                      </a:r>
                      <a:r>
                        <a:rPr lang="en-US" sz="1800" b="0" kern="1200" cap="none" spc="0" dirty="0" smtClean="0">
                          <a:ln>
                            <a:noFill/>
                          </a:ln>
                          <a:solidFill>
                            <a:srgbClr val="A80000"/>
                          </a:solidFill>
                          <a:effectLst/>
                          <a:latin typeface="Consolas" panose="020B0609020204030204" pitchFamily="49" charset="0"/>
                          <a:ea typeface="+mn-ea"/>
                          <a:cs typeface="Consolas" panose="020B0609020204030204" pitchFamily="49" charset="0"/>
                        </a:rPr>
                        <a:t/>
                      </a:r>
                      <a:br>
                        <a:rPr lang="en-US" sz="1800" b="0" kern="1200" cap="none" spc="0" dirty="0" smtClean="0">
                          <a:ln>
                            <a:noFill/>
                          </a:ln>
                          <a:solidFill>
                            <a:srgbClr val="A80000"/>
                          </a:solidFill>
                          <a:effectLst/>
                          <a:latin typeface="Consolas" panose="020B0609020204030204" pitchFamily="49" charset="0"/>
                          <a:ea typeface="+mn-ea"/>
                          <a:cs typeface="Consolas" panose="020B0609020204030204" pitchFamily="49" charset="0"/>
                        </a:rPr>
                      </a:br>
                      <a:r>
                        <a:rPr lang="en-US" sz="3200" b="0" kern="1200" cap="none" spc="0" dirty="0" smtClean="0">
                          <a:ln>
                            <a:noFill/>
                          </a:ln>
                          <a:solidFill>
                            <a:srgbClr val="A80000"/>
                          </a:solidFill>
                          <a:effectLst/>
                          <a:latin typeface="Consolas" panose="020B0609020204030204" pitchFamily="49" charset="0"/>
                          <a:ea typeface="+mn-ea"/>
                          <a:cs typeface="Consolas" panose="020B0609020204030204" pitchFamily="49" charset="0"/>
                        </a:rPr>
                        <a:t>"True"</a:t>
                      </a:r>
                      <a:r>
                        <a:rPr lang="en-US" sz="1800" b="0" kern="1200" cap="none" spc="0" dirty="0" smtClean="0">
                          <a:ln>
                            <a:noFill/>
                          </a:ln>
                          <a:solidFill>
                            <a:srgbClr val="A80000"/>
                          </a:solidFill>
                          <a:effectLst/>
                          <a:latin typeface="Consolas" panose="020B0609020204030204" pitchFamily="49" charset="0"/>
                          <a:ea typeface="+mn-ea"/>
                          <a:cs typeface="Consolas" panose="020B0609020204030204" pitchFamily="49" charset="0"/>
                        </a:rPr>
                        <a:t> </a:t>
                      </a:r>
                      <a:endParaRPr lang="en-US" sz="1800" b="0" kern="1200" cap="none" spc="0" dirty="0">
                        <a:ln>
                          <a:noFill/>
                        </a:ln>
                        <a:solidFill>
                          <a:srgbClr val="A80000"/>
                        </a:solidFill>
                        <a:effectLst/>
                        <a:latin typeface="Consolas" panose="020B0609020204030204" pitchFamily="49" charset="0"/>
                        <a:ea typeface="+mn-ea"/>
                        <a:cs typeface="Consolas" panose="020B0609020204030204" pitchFamily="49" charset="0"/>
                      </a:endParaRPr>
                    </a:p>
                  </a:txBody>
                  <a:tcPr anchor="ctr"/>
                </a:tc>
                <a:tc>
                  <a:txBody>
                    <a:bodyPr/>
                    <a:lstStyle/>
                    <a:p>
                      <a:pPr algn="ctr" fontAlgn="base"/>
                      <a:r>
                        <a:rPr lang="en-US" sz="1800" b="0" kern="1200" cap="none" spc="0" dirty="0" err="1" smtClean="0">
                          <a:ln>
                            <a:noFill/>
                          </a:ln>
                          <a:solidFill>
                            <a:srgbClr val="A80000"/>
                          </a:solidFill>
                          <a:effectLst/>
                          <a:latin typeface="Consolas" panose="020B0609020204030204" pitchFamily="49" charset="0"/>
                          <a:ea typeface="+mn-ea"/>
                          <a:cs typeface="Consolas" panose="020B0609020204030204" pitchFamily="49" charset="0"/>
                        </a:rPr>
                        <a:t>SplitView.IsPaneOpen</a:t>
                      </a:r>
                      <a:r>
                        <a:rPr lang="en-US" sz="1800" b="0" kern="1200" cap="none" spc="0" dirty="0" smtClean="0">
                          <a:ln>
                            <a:noFill/>
                          </a:ln>
                          <a:solidFill>
                            <a:srgbClr val="A80000"/>
                          </a:solidFill>
                          <a:effectLst/>
                          <a:latin typeface="Consolas" panose="020B0609020204030204" pitchFamily="49" charset="0"/>
                          <a:ea typeface="+mn-ea"/>
                          <a:cs typeface="Consolas" panose="020B0609020204030204" pitchFamily="49" charset="0"/>
                        </a:rPr>
                        <a:t/>
                      </a:r>
                      <a:br>
                        <a:rPr lang="en-US" sz="1800" b="0" kern="1200" cap="none" spc="0" dirty="0" smtClean="0">
                          <a:ln>
                            <a:noFill/>
                          </a:ln>
                          <a:solidFill>
                            <a:srgbClr val="A80000"/>
                          </a:solidFill>
                          <a:effectLst/>
                          <a:latin typeface="Consolas" panose="020B0609020204030204" pitchFamily="49" charset="0"/>
                          <a:ea typeface="+mn-ea"/>
                          <a:cs typeface="Consolas" panose="020B0609020204030204" pitchFamily="49" charset="0"/>
                        </a:rPr>
                      </a:br>
                      <a:r>
                        <a:rPr lang="en-US" sz="3200" b="0" kern="1200" cap="none" spc="0" dirty="0" smtClean="0">
                          <a:ln>
                            <a:noFill/>
                          </a:ln>
                          <a:solidFill>
                            <a:srgbClr val="A80000"/>
                          </a:solidFill>
                          <a:effectLst/>
                          <a:latin typeface="Consolas" panose="020B0609020204030204" pitchFamily="49" charset="0"/>
                          <a:ea typeface="+mn-ea"/>
                          <a:cs typeface="Consolas" panose="020B0609020204030204" pitchFamily="49" charset="0"/>
                        </a:rPr>
                        <a:t>"False"</a:t>
                      </a:r>
                      <a:r>
                        <a:rPr lang="en-US" sz="1800" b="0" kern="1200" cap="none" spc="0" dirty="0" smtClean="0">
                          <a:ln>
                            <a:noFill/>
                          </a:ln>
                          <a:solidFill>
                            <a:srgbClr val="A80000"/>
                          </a:solidFill>
                          <a:effectLst/>
                          <a:latin typeface="Consolas" panose="020B0609020204030204" pitchFamily="49" charset="0"/>
                          <a:ea typeface="+mn-ea"/>
                          <a:cs typeface="Consolas" panose="020B0609020204030204" pitchFamily="49" charset="0"/>
                        </a:rPr>
                        <a:t> </a:t>
                      </a:r>
                      <a:endParaRPr lang="en-US" sz="1800" b="0" kern="1200" cap="none" spc="0" dirty="0">
                        <a:ln>
                          <a:noFill/>
                        </a:ln>
                        <a:solidFill>
                          <a:srgbClr val="A80000"/>
                        </a:solidFill>
                        <a:effectLst/>
                        <a:latin typeface="Consolas" panose="020B0609020204030204" pitchFamily="49" charset="0"/>
                        <a:ea typeface="+mn-ea"/>
                        <a:cs typeface="Consolas" panose="020B0609020204030204" pitchFamily="49" charset="0"/>
                      </a:endParaRPr>
                    </a:p>
                  </a:txBody>
                  <a:tcPr anchor="ctr"/>
                </a:tc>
                <a:extLst>
                  <a:ext uri="{0D108BD9-81ED-4DB2-BD59-A6C34878D82A}">
                    <a16:rowId xmlns="" xmlns:a16="http://schemas.microsoft.com/office/drawing/2014/main" val="10000"/>
                  </a:ext>
                </a:extLst>
              </a:tr>
              <a:tr h="1105644">
                <a:tc>
                  <a:txBody>
                    <a:bodyPr/>
                    <a:lstStyle/>
                    <a:p>
                      <a:pPr algn="r" fontAlgn="base">
                        <a:tabLst>
                          <a:tab pos="5037138" algn="r"/>
                        </a:tabLst>
                      </a:pPr>
                      <a:r>
                        <a:rPr lang="en-US" sz="2400" b="0" kern="1200" cap="none" spc="0" dirty="0" smtClean="0">
                          <a:ln>
                            <a:noFill/>
                          </a:ln>
                          <a:solidFill>
                            <a:srgbClr val="A80000"/>
                          </a:solidFill>
                          <a:effectLst/>
                          <a:latin typeface="Consolas" panose="020B0609020204030204" pitchFamily="49" charset="0"/>
                          <a:ea typeface="+mn-ea"/>
                          <a:cs typeface="Consolas" panose="020B0609020204030204" pitchFamily="49" charset="0"/>
                        </a:rPr>
                        <a:t>Inline</a:t>
                      </a:r>
                      <a:endParaRPr lang="en-US" sz="2400" b="0" kern="1200" cap="none" spc="0" dirty="0">
                        <a:ln>
                          <a:noFill/>
                        </a:ln>
                        <a:solidFill>
                          <a:srgbClr val="A80000"/>
                        </a:solidFill>
                        <a:effectLst/>
                        <a:latin typeface="Consolas" panose="020B0609020204030204" pitchFamily="49" charset="0"/>
                        <a:ea typeface="+mn-ea"/>
                        <a:cs typeface="Consolas" panose="020B0609020204030204" pitchFamily="49" charset="0"/>
                      </a:endParaRPr>
                    </a:p>
                  </a:txBody>
                  <a:tcPr anchor="ctr"/>
                </a:tc>
                <a:tc>
                  <a:txBody>
                    <a:bodyPr/>
                    <a:lstStyle/>
                    <a:p>
                      <a:pPr rtl="0"/>
                      <a:endParaRPr lang="en-US" b="0" cap="none" spc="0" dirty="0" smtClean="0">
                        <a:ln>
                          <a:noFill/>
                        </a:ln>
                        <a:solidFill>
                          <a:schemeClr val="tx1"/>
                        </a:solidFill>
                        <a:effectLst/>
                      </a:endParaRPr>
                    </a:p>
                  </a:txBody>
                  <a:tcPr anchor="ctr"/>
                </a:tc>
                <a:tc>
                  <a:txBody>
                    <a:bodyPr/>
                    <a:lstStyle/>
                    <a:p>
                      <a:endParaRPr lang="en-US" b="0" cap="none" spc="0" dirty="0">
                        <a:ln>
                          <a:noFill/>
                        </a:ln>
                        <a:solidFill>
                          <a:schemeClr val="tx1"/>
                        </a:solidFill>
                        <a:effectLst/>
                      </a:endParaRPr>
                    </a:p>
                  </a:txBody>
                  <a:tcPr anchor="ctr"/>
                </a:tc>
                <a:extLst>
                  <a:ext uri="{0D108BD9-81ED-4DB2-BD59-A6C34878D82A}">
                    <a16:rowId xmlns="" xmlns:a16="http://schemas.microsoft.com/office/drawing/2014/main" val="10001"/>
                  </a:ext>
                </a:extLst>
              </a:tr>
              <a:tr h="1105644">
                <a:tc>
                  <a:txBody>
                    <a:bodyPr/>
                    <a:lstStyle/>
                    <a:p>
                      <a:pPr algn="r" fontAlgn="base">
                        <a:tabLst>
                          <a:tab pos="5037138" algn="r"/>
                        </a:tabLst>
                      </a:pPr>
                      <a:r>
                        <a:rPr lang="en-US" sz="2400" b="0" kern="1200" cap="none" spc="0" dirty="0" smtClean="0">
                          <a:ln>
                            <a:noFill/>
                          </a:ln>
                          <a:solidFill>
                            <a:srgbClr val="A80000"/>
                          </a:solidFill>
                          <a:effectLst/>
                          <a:latin typeface="Consolas" panose="020B0609020204030204" pitchFamily="49" charset="0"/>
                          <a:ea typeface="+mn-ea"/>
                          <a:cs typeface="Consolas" panose="020B0609020204030204" pitchFamily="49" charset="0"/>
                        </a:rPr>
                        <a:t>Overlay</a:t>
                      </a:r>
                      <a:endParaRPr lang="en-US" sz="2400" b="0" kern="1200" cap="none" spc="0" dirty="0">
                        <a:ln>
                          <a:noFill/>
                        </a:ln>
                        <a:solidFill>
                          <a:srgbClr val="A80000"/>
                        </a:solidFill>
                        <a:effectLst/>
                        <a:latin typeface="Consolas" panose="020B0609020204030204" pitchFamily="49" charset="0"/>
                        <a:ea typeface="+mn-ea"/>
                        <a:cs typeface="Consolas" panose="020B0609020204030204" pitchFamily="49" charset="0"/>
                      </a:endParaRPr>
                    </a:p>
                  </a:txBody>
                  <a:tcPr anchor="ctr"/>
                </a:tc>
                <a:tc>
                  <a:txBody>
                    <a:bodyPr/>
                    <a:lstStyle/>
                    <a:p>
                      <a:endParaRPr lang="en-US" b="0" cap="none" spc="0" dirty="0">
                        <a:ln>
                          <a:noFill/>
                        </a:ln>
                        <a:solidFill>
                          <a:schemeClr val="tx1"/>
                        </a:solidFill>
                        <a:effectLst/>
                      </a:endParaRPr>
                    </a:p>
                  </a:txBody>
                  <a:tcPr anchor="ctr"/>
                </a:tc>
                <a:tc>
                  <a:txBody>
                    <a:bodyPr/>
                    <a:lstStyle/>
                    <a:p>
                      <a:endParaRPr lang="en-US" b="0" cap="none" spc="0" dirty="0">
                        <a:ln>
                          <a:noFill/>
                        </a:ln>
                        <a:solidFill>
                          <a:schemeClr val="tx1"/>
                        </a:solidFill>
                        <a:effectLst/>
                      </a:endParaRPr>
                    </a:p>
                  </a:txBody>
                  <a:tcPr anchor="ctr"/>
                </a:tc>
                <a:extLst>
                  <a:ext uri="{0D108BD9-81ED-4DB2-BD59-A6C34878D82A}">
                    <a16:rowId xmlns="" xmlns:a16="http://schemas.microsoft.com/office/drawing/2014/main" val="10002"/>
                  </a:ext>
                </a:extLst>
              </a:tr>
              <a:tr h="1105644">
                <a:tc>
                  <a:txBody>
                    <a:bodyPr/>
                    <a:lstStyle/>
                    <a:p>
                      <a:pPr algn="r" fontAlgn="base">
                        <a:tabLst/>
                      </a:pPr>
                      <a:r>
                        <a:rPr lang="en-US" sz="2400" b="0" kern="1200" cap="none" spc="0" dirty="0" smtClean="0">
                          <a:ln>
                            <a:noFill/>
                          </a:ln>
                          <a:solidFill>
                            <a:srgbClr val="A80000"/>
                          </a:solidFill>
                          <a:effectLst/>
                          <a:latin typeface="Consolas" panose="020B0609020204030204" pitchFamily="49" charset="0"/>
                          <a:ea typeface="+mn-ea"/>
                          <a:cs typeface="Consolas" panose="020B0609020204030204" pitchFamily="49" charset="0"/>
                        </a:rPr>
                        <a:t>Compact Inline</a:t>
                      </a:r>
                    </a:p>
                  </a:txBody>
                  <a:tcPr anchor="ctr"/>
                </a:tc>
                <a:tc>
                  <a:txBody>
                    <a:bodyPr/>
                    <a:lstStyle/>
                    <a:p>
                      <a:endParaRPr lang="en-US" b="0" cap="none" spc="0" dirty="0">
                        <a:ln>
                          <a:noFill/>
                        </a:ln>
                        <a:solidFill>
                          <a:schemeClr val="tx1"/>
                        </a:solidFill>
                        <a:effectLst/>
                      </a:endParaRPr>
                    </a:p>
                  </a:txBody>
                  <a:tcPr anchor="ctr"/>
                </a:tc>
                <a:tc>
                  <a:txBody>
                    <a:bodyPr/>
                    <a:lstStyle/>
                    <a:p>
                      <a:endParaRPr lang="en-US" b="0" cap="none" spc="0" dirty="0">
                        <a:ln>
                          <a:noFill/>
                        </a:ln>
                        <a:solidFill>
                          <a:schemeClr val="tx1"/>
                        </a:solidFill>
                        <a:effectLst/>
                      </a:endParaRPr>
                    </a:p>
                  </a:txBody>
                  <a:tcPr anchor="ctr"/>
                </a:tc>
                <a:extLst>
                  <a:ext uri="{0D108BD9-81ED-4DB2-BD59-A6C34878D82A}">
                    <a16:rowId xmlns="" xmlns:a16="http://schemas.microsoft.com/office/drawing/2014/main" val="10003"/>
                  </a:ext>
                </a:extLst>
              </a:tr>
              <a:tr h="1105644">
                <a:tc>
                  <a:txBody>
                    <a:bodyPr/>
                    <a:lstStyle/>
                    <a:p>
                      <a:pPr marL="0" marR="0" lvl="0" indent="0" algn="r" defTabSz="914377" rtl="0" eaLnBrk="1" fontAlgn="base" latinLnBrk="0" hangingPunct="1">
                        <a:lnSpc>
                          <a:spcPct val="100000"/>
                        </a:lnSpc>
                        <a:spcBef>
                          <a:spcPts val="0"/>
                        </a:spcBef>
                        <a:spcAft>
                          <a:spcPts val="0"/>
                        </a:spcAft>
                        <a:buClrTx/>
                        <a:buSzTx/>
                        <a:buFontTx/>
                        <a:buNone/>
                        <a:tabLst>
                          <a:tab pos="5037138" algn="r"/>
                        </a:tabLst>
                        <a:defRPr/>
                      </a:pPr>
                      <a:r>
                        <a:rPr lang="en-US" sz="2400" b="0" kern="1200" cap="none" spc="0" dirty="0" smtClean="0">
                          <a:ln>
                            <a:noFill/>
                          </a:ln>
                          <a:solidFill>
                            <a:srgbClr val="A80000"/>
                          </a:solidFill>
                          <a:effectLst/>
                          <a:latin typeface="Consolas" panose="020B0609020204030204" pitchFamily="49" charset="0"/>
                          <a:ea typeface="+mn-ea"/>
                          <a:cs typeface="Consolas" panose="020B0609020204030204" pitchFamily="49" charset="0"/>
                        </a:rPr>
                        <a:t>Compact Overlay</a:t>
                      </a:r>
                      <a:endParaRPr lang="en-US" sz="2400" b="0" kern="1200" cap="none" spc="0" noProof="0" dirty="0" smtClean="0">
                        <a:ln>
                          <a:noFill/>
                        </a:ln>
                        <a:solidFill>
                          <a:srgbClr val="A80000"/>
                        </a:solidFill>
                        <a:effectLst/>
                        <a:latin typeface="Consolas" panose="020B0609020204030204" pitchFamily="49" charset="0"/>
                        <a:ea typeface="+mn-ea"/>
                        <a:cs typeface="Consolas" panose="020B0609020204030204" pitchFamily="49" charset="0"/>
                      </a:endParaRPr>
                    </a:p>
                  </a:txBody>
                  <a:tcPr anchor="ctr"/>
                </a:tc>
                <a:tc>
                  <a:txBody>
                    <a:bodyPr/>
                    <a:lstStyle/>
                    <a:p>
                      <a:endParaRPr lang="en-US" b="0" cap="none" spc="0" dirty="0">
                        <a:ln>
                          <a:noFill/>
                        </a:ln>
                        <a:solidFill>
                          <a:schemeClr val="tx1"/>
                        </a:solidFill>
                        <a:effectLst/>
                      </a:endParaRPr>
                    </a:p>
                  </a:txBody>
                  <a:tcPr anchor="ctr"/>
                </a:tc>
                <a:tc>
                  <a:txBody>
                    <a:bodyPr/>
                    <a:lstStyle/>
                    <a:p>
                      <a:endParaRPr lang="en-US" b="0" cap="none" spc="0" dirty="0">
                        <a:ln>
                          <a:noFill/>
                        </a:ln>
                        <a:solidFill>
                          <a:schemeClr val="tx1"/>
                        </a:solidFill>
                        <a:effectLst/>
                      </a:endParaRPr>
                    </a:p>
                  </a:txBody>
                  <a:tcPr anchor="ctr"/>
                </a:tc>
                <a:extLst>
                  <a:ext uri="{0D108BD9-81ED-4DB2-BD59-A6C34878D82A}">
                    <a16:rowId xmlns="" xmlns:a16="http://schemas.microsoft.com/office/drawing/2014/main" val="10004"/>
                  </a:ext>
                </a:extLst>
              </a:tr>
            </a:tbl>
          </a:graphicData>
        </a:graphic>
      </p:graphicFrame>
      <p:grpSp>
        <p:nvGrpSpPr>
          <p:cNvPr id="33" name="Group 32"/>
          <p:cNvGrpSpPr/>
          <p:nvPr/>
        </p:nvGrpSpPr>
        <p:grpSpPr>
          <a:xfrm>
            <a:off x="4761289" y="2249714"/>
            <a:ext cx="2319217" cy="895360"/>
            <a:chOff x="4894935" y="2249714"/>
            <a:chExt cx="2319217" cy="895360"/>
          </a:xfrm>
        </p:grpSpPr>
        <p:sp>
          <p:nvSpPr>
            <p:cNvPr id="7" name="Rectangle 6"/>
            <p:cNvSpPr/>
            <p:nvPr/>
          </p:nvSpPr>
          <p:spPr>
            <a:xfrm>
              <a:off x="4894935" y="2249714"/>
              <a:ext cx="2319217" cy="89535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
          <p:nvSpPr>
            <p:cNvPr id="8" name="Left-Right Arrow 7"/>
            <p:cNvSpPr/>
            <p:nvPr/>
          </p:nvSpPr>
          <p:spPr>
            <a:xfrm>
              <a:off x="5710819" y="2478811"/>
              <a:ext cx="1493115" cy="446967"/>
            </a:xfrm>
            <a:prstGeom prst="leftRightArrow">
              <a:avLst>
                <a:gd name="adj1" fmla="val 52375"/>
                <a:gd name="adj2" fmla="val 50000"/>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a:solidFill>
                  <a:srgbClr val="737373"/>
                </a:solidFill>
              </a:endParaRPr>
            </a:p>
          </p:txBody>
        </p:sp>
        <p:sp>
          <p:nvSpPr>
            <p:cNvPr id="9" name="Rectangle 8"/>
            <p:cNvSpPr/>
            <p:nvPr/>
          </p:nvSpPr>
          <p:spPr>
            <a:xfrm>
              <a:off x="4894935" y="2249715"/>
              <a:ext cx="832192" cy="895359"/>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grpSp>
      <p:grpSp>
        <p:nvGrpSpPr>
          <p:cNvPr id="34" name="Group 33"/>
          <p:cNvGrpSpPr/>
          <p:nvPr/>
        </p:nvGrpSpPr>
        <p:grpSpPr>
          <a:xfrm>
            <a:off x="4761289" y="3287923"/>
            <a:ext cx="2319217" cy="895359"/>
            <a:chOff x="4894935" y="3287923"/>
            <a:chExt cx="2319217" cy="895359"/>
          </a:xfrm>
        </p:grpSpPr>
        <p:sp>
          <p:nvSpPr>
            <p:cNvPr id="10" name="Rectangle 9"/>
            <p:cNvSpPr/>
            <p:nvPr/>
          </p:nvSpPr>
          <p:spPr>
            <a:xfrm>
              <a:off x="4894935" y="3287923"/>
              <a:ext cx="2319217" cy="89535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
          <p:nvSpPr>
            <p:cNvPr id="11" name="Left-Right Arrow 10"/>
            <p:cNvSpPr/>
            <p:nvPr/>
          </p:nvSpPr>
          <p:spPr>
            <a:xfrm>
              <a:off x="4915367" y="3517021"/>
              <a:ext cx="2288568" cy="446967"/>
            </a:xfrm>
            <a:prstGeom prst="leftRightArrow">
              <a:avLst>
                <a:gd name="adj1" fmla="val 52375"/>
                <a:gd name="adj2" fmla="val 50000"/>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srgbClr val="737373"/>
                </a:solidFill>
              </a:endParaRPr>
            </a:p>
          </p:txBody>
        </p:sp>
        <p:sp>
          <p:nvSpPr>
            <p:cNvPr id="12" name="Rectangle 11"/>
            <p:cNvSpPr/>
            <p:nvPr/>
          </p:nvSpPr>
          <p:spPr>
            <a:xfrm>
              <a:off x="4894935" y="3287923"/>
              <a:ext cx="832192" cy="895359"/>
            </a:xfrm>
            <a:prstGeom prst="rect">
              <a:avLst/>
            </a:prstGeom>
            <a:solidFill>
              <a:schemeClr val="accent3">
                <a:alpha val="5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grpSp>
      <p:grpSp>
        <p:nvGrpSpPr>
          <p:cNvPr id="32" name="Group 31"/>
          <p:cNvGrpSpPr/>
          <p:nvPr/>
        </p:nvGrpSpPr>
        <p:grpSpPr>
          <a:xfrm>
            <a:off x="7666611" y="2249714"/>
            <a:ext cx="2319217" cy="895359"/>
            <a:chOff x="7666612" y="2249714"/>
            <a:chExt cx="2319217" cy="895359"/>
          </a:xfrm>
        </p:grpSpPr>
        <p:sp>
          <p:nvSpPr>
            <p:cNvPr id="13" name="Rectangle 12"/>
            <p:cNvSpPr/>
            <p:nvPr/>
          </p:nvSpPr>
          <p:spPr>
            <a:xfrm>
              <a:off x="7666612" y="2249714"/>
              <a:ext cx="2319217" cy="89535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
          <p:nvSpPr>
            <p:cNvPr id="14" name="Left-Right Arrow 13"/>
            <p:cNvSpPr/>
            <p:nvPr/>
          </p:nvSpPr>
          <p:spPr>
            <a:xfrm>
              <a:off x="7687045" y="2478811"/>
              <a:ext cx="2288568" cy="446967"/>
            </a:xfrm>
            <a:prstGeom prst="leftRightArrow">
              <a:avLst>
                <a:gd name="adj1" fmla="val 52375"/>
                <a:gd name="adj2" fmla="val 50000"/>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srgbClr val="737373"/>
                </a:solidFill>
              </a:endParaRPr>
            </a:p>
          </p:txBody>
        </p:sp>
      </p:grpSp>
      <p:grpSp>
        <p:nvGrpSpPr>
          <p:cNvPr id="35" name="Group 34"/>
          <p:cNvGrpSpPr/>
          <p:nvPr/>
        </p:nvGrpSpPr>
        <p:grpSpPr>
          <a:xfrm>
            <a:off x="7666611" y="3287923"/>
            <a:ext cx="2319217" cy="895359"/>
            <a:chOff x="7666612" y="3287923"/>
            <a:chExt cx="2319217" cy="895359"/>
          </a:xfrm>
        </p:grpSpPr>
        <p:sp>
          <p:nvSpPr>
            <p:cNvPr id="15" name="Rectangle 14"/>
            <p:cNvSpPr/>
            <p:nvPr/>
          </p:nvSpPr>
          <p:spPr>
            <a:xfrm>
              <a:off x="7666612" y="3287923"/>
              <a:ext cx="2319217" cy="89535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
          <p:nvSpPr>
            <p:cNvPr id="16" name="Left-Right Arrow 15"/>
            <p:cNvSpPr/>
            <p:nvPr/>
          </p:nvSpPr>
          <p:spPr>
            <a:xfrm>
              <a:off x="7687045" y="3517021"/>
              <a:ext cx="2288568" cy="446967"/>
            </a:xfrm>
            <a:prstGeom prst="leftRightArrow">
              <a:avLst>
                <a:gd name="adj1" fmla="val 52375"/>
                <a:gd name="adj2" fmla="val 50000"/>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srgbClr val="737373"/>
                </a:solidFill>
              </a:endParaRPr>
            </a:p>
          </p:txBody>
        </p:sp>
      </p:grpSp>
      <p:grpSp>
        <p:nvGrpSpPr>
          <p:cNvPr id="38" name="Group 37"/>
          <p:cNvGrpSpPr/>
          <p:nvPr/>
        </p:nvGrpSpPr>
        <p:grpSpPr>
          <a:xfrm>
            <a:off x="4761289" y="5353040"/>
            <a:ext cx="2319217" cy="895360"/>
            <a:chOff x="4894935" y="5353040"/>
            <a:chExt cx="2319217" cy="895360"/>
          </a:xfrm>
        </p:grpSpPr>
        <p:sp>
          <p:nvSpPr>
            <p:cNvPr id="18" name="Rectangle 17"/>
            <p:cNvSpPr/>
            <p:nvPr/>
          </p:nvSpPr>
          <p:spPr>
            <a:xfrm>
              <a:off x="4894935" y="5353040"/>
              <a:ext cx="2319217" cy="89535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
          <p:nvSpPr>
            <p:cNvPr id="19" name="Left-Right Arrow 18"/>
            <p:cNvSpPr/>
            <p:nvPr/>
          </p:nvSpPr>
          <p:spPr>
            <a:xfrm>
              <a:off x="5068620" y="5582137"/>
              <a:ext cx="2135314" cy="446967"/>
            </a:xfrm>
            <a:prstGeom prst="leftRightArrow">
              <a:avLst>
                <a:gd name="adj1" fmla="val 52375"/>
                <a:gd name="adj2" fmla="val 50000"/>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srgbClr val="737373"/>
                </a:solidFill>
              </a:endParaRPr>
            </a:p>
          </p:txBody>
        </p:sp>
        <p:sp>
          <p:nvSpPr>
            <p:cNvPr id="20" name="Rectangle 19"/>
            <p:cNvSpPr/>
            <p:nvPr/>
          </p:nvSpPr>
          <p:spPr>
            <a:xfrm>
              <a:off x="4894935" y="5353041"/>
              <a:ext cx="832192" cy="895359"/>
            </a:xfrm>
            <a:prstGeom prst="rect">
              <a:avLst/>
            </a:prstGeom>
            <a:solidFill>
              <a:schemeClr val="accent3">
                <a:alpha val="5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grpSp>
      <p:grpSp>
        <p:nvGrpSpPr>
          <p:cNvPr id="39" name="Group 38"/>
          <p:cNvGrpSpPr/>
          <p:nvPr/>
        </p:nvGrpSpPr>
        <p:grpSpPr>
          <a:xfrm>
            <a:off x="7666611" y="5353040"/>
            <a:ext cx="2319217" cy="895360"/>
            <a:chOff x="7666612" y="5353040"/>
            <a:chExt cx="2319217" cy="895360"/>
          </a:xfrm>
        </p:grpSpPr>
        <p:sp>
          <p:nvSpPr>
            <p:cNvPr id="22" name="Rectangle 21"/>
            <p:cNvSpPr/>
            <p:nvPr/>
          </p:nvSpPr>
          <p:spPr>
            <a:xfrm>
              <a:off x="7666612" y="5353040"/>
              <a:ext cx="2319217" cy="89535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
          <p:nvSpPr>
            <p:cNvPr id="23" name="Left-Right Arrow 22"/>
            <p:cNvSpPr/>
            <p:nvPr/>
          </p:nvSpPr>
          <p:spPr>
            <a:xfrm>
              <a:off x="7830079" y="5582137"/>
              <a:ext cx="2145533" cy="446967"/>
            </a:xfrm>
            <a:prstGeom prst="leftRightArrow">
              <a:avLst>
                <a:gd name="adj1" fmla="val 52375"/>
                <a:gd name="adj2" fmla="val 50000"/>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srgbClr val="737373"/>
                </a:solidFill>
              </a:endParaRPr>
            </a:p>
          </p:txBody>
        </p:sp>
        <p:sp>
          <p:nvSpPr>
            <p:cNvPr id="24" name="Rectangle 23"/>
            <p:cNvSpPr/>
            <p:nvPr/>
          </p:nvSpPr>
          <p:spPr>
            <a:xfrm>
              <a:off x="7666613" y="5353041"/>
              <a:ext cx="182115" cy="895359"/>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grpSp>
      <p:grpSp>
        <p:nvGrpSpPr>
          <p:cNvPr id="37" name="Group 36"/>
          <p:cNvGrpSpPr/>
          <p:nvPr/>
        </p:nvGrpSpPr>
        <p:grpSpPr>
          <a:xfrm>
            <a:off x="4751071" y="4306616"/>
            <a:ext cx="2319217" cy="895360"/>
            <a:chOff x="4884717" y="4306616"/>
            <a:chExt cx="2319217" cy="895360"/>
          </a:xfrm>
        </p:grpSpPr>
        <p:sp>
          <p:nvSpPr>
            <p:cNvPr id="26" name="Rectangle 25"/>
            <p:cNvSpPr/>
            <p:nvPr/>
          </p:nvSpPr>
          <p:spPr>
            <a:xfrm>
              <a:off x="4884717" y="4306616"/>
              <a:ext cx="2319217" cy="89535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
          <p:nvSpPr>
            <p:cNvPr id="27" name="Left-Right Arrow 26"/>
            <p:cNvSpPr/>
            <p:nvPr/>
          </p:nvSpPr>
          <p:spPr>
            <a:xfrm>
              <a:off x="5724684" y="4535713"/>
              <a:ext cx="1469032" cy="446967"/>
            </a:xfrm>
            <a:prstGeom prst="leftRightArrow">
              <a:avLst>
                <a:gd name="adj1" fmla="val 52375"/>
                <a:gd name="adj2" fmla="val 50000"/>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srgbClr val="737373"/>
                </a:solidFill>
              </a:endParaRPr>
            </a:p>
          </p:txBody>
        </p:sp>
        <p:sp>
          <p:nvSpPr>
            <p:cNvPr id="28" name="Rectangle 27"/>
            <p:cNvSpPr/>
            <p:nvPr/>
          </p:nvSpPr>
          <p:spPr>
            <a:xfrm>
              <a:off x="4884717" y="4306617"/>
              <a:ext cx="832192" cy="895359"/>
            </a:xfrm>
            <a:prstGeom prst="rect">
              <a:avLst/>
            </a:prstGeom>
            <a:solidFill>
              <a:schemeClr val="accent3"/>
            </a:solidFill>
            <a:ln>
              <a:no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grpSp>
      <p:grpSp>
        <p:nvGrpSpPr>
          <p:cNvPr id="36" name="Group 35"/>
          <p:cNvGrpSpPr/>
          <p:nvPr/>
        </p:nvGrpSpPr>
        <p:grpSpPr>
          <a:xfrm>
            <a:off x="7656393" y="4306616"/>
            <a:ext cx="2319217" cy="895360"/>
            <a:chOff x="7656394" y="4306616"/>
            <a:chExt cx="2319217" cy="895360"/>
          </a:xfrm>
        </p:grpSpPr>
        <p:sp>
          <p:nvSpPr>
            <p:cNvPr id="29" name="Rectangle 28"/>
            <p:cNvSpPr/>
            <p:nvPr/>
          </p:nvSpPr>
          <p:spPr>
            <a:xfrm>
              <a:off x="7656394" y="4306616"/>
              <a:ext cx="2319217" cy="89535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
          <p:nvSpPr>
            <p:cNvPr id="30" name="Left-Right Arrow 29"/>
            <p:cNvSpPr/>
            <p:nvPr/>
          </p:nvSpPr>
          <p:spPr>
            <a:xfrm>
              <a:off x="7827890" y="4535713"/>
              <a:ext cx="2137505" cy="446967"/>
            </a:xfrm>
            <a:prstGeom prst="leftRightArrow">
              <a:avLst>
                <a:gd name="adj1" fmla="val 52375"/>
                <a:gd name="adj2" fmla="val 50000"/>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srgbClr val="737373"/>
                </a:solidFill>
              </a:endParaRPr>
            </a:p>
          </p:txBody>
        </p:sp>
        <p:sp>
          <p:nvSpPr>
            <p:cNvPr id="31" name="Rectangle 30"/>
            <p:cNvSpPr/>
            <p:nvPr/>
          </p:nvSpPr>
          <p:spPr>
            <a:xfrm>
              <a:off x="7656395" y="4306617"/>
              <a:ext cx="182115" cy="895359"/>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grpSp>
    </p:spTree>
    <p:extLst>
      <p:ext uri="{BB962C8B-B14F-4D97-AF65-F5344CB8AC3E}">
        <p14:creationId xmlns:p14="http://schemas.microsoft.com/office/powerpoint/2010/main" val="29137191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2"/>
                                        </p:tgtEl>
                                        <p:attrNameLst>
                                          <p:attrName>style.visibility</p:attrName>
                                        </p:attrNameLst>
                                      </p:cBhvr>
                                      <p:to>
                                        <p:strVal val="visible"/>
                                      </p:to>
                                    </p:set>
                                    <p:animEffect transition="in" filter="fade">
                                      <p:cBhvr>
                                        <p:cTn id="12" dur="500"/>
                                        <p:tgtEl>
                                          <p:spTgt spid="3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4"/>
                                        </p:tgtEl>
                                        <p:attrNameLst>
                                          <p:attrName>style.visibility</p:attrName>
                                        </p:attrNameLst>
                                      </p:cBhvr>
                                      <p:to>
                                        <p:strVal val="visible"/>
                                      </p:to>
                                    </p:set>
                                    <p:animEffect transition="in" filter="fade">
                                      <p:cBhvr>
                                        <p:cTn id="17" dur="500"/>
                                        <p:tgtEl>
                                          <p:spTgt spid="3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5"/>
                                        </p:tgtEl>
                                        <p:attrNameLst>
                                          <p:attrName>style.visibility</p:attrName>
                                        </p:attrNameLst>
                                      </p:cBhvr>
                                      <p:to>
                                        <p:strVal val="visible"/>
                                      </p:to>
                                    </p:set>
                                    <p:animEffect transition="in" filter="fade">
                                      <p:cBhvr>
                                        <p:cTn id="22" dur="500"/>
                                        <p:tgtEl>
                                          <p:spTgt spid="3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7"/>
                                        </p:tgtEl>
                                        <p:attrNameLst>
                                          <p:attrName>style.visibility</p:attrName>
                                        </p:attrNameLst>
                                      </p:cBhvr>
                                      <p:to>
                                        <p:strVal val="visible"/>
                                      </p:to>
                                    </p:set>
                                    <p:animEffect transition="in" filter="fade">
                                      <p:cBhvr>
                                        <p:cTn id="27" dur="500"/>
                                        <p:tgtEl>
                                          <p:spTgt spid="3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6"/>
                                        </p:tgtEl>
                                        <p:attrNameLst>
                                          <p:attrName>style.visibility</p:attrName>
                                        </p:attrNameLst>
                                      </p:cBhvr>
                                      <p:to>
                                        <p:strVal val="visible"/>
                                      </p:to>
                                    </p:set>
                                    <p:animEffect transition="in" filter="fade">
                                      <p:cBhvr>
                                        <p:cTn id="32" dur="500"/>
                                        <p:tgtEl>
                                          <p:spTgt spid="36"/>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8"/>
                                        </p:tgtEl>
                                        <p:attrNameLst>
                                          <p:attrName>style.visibility</p:attrName>
                                        </p:attrNameLst>
                                      </p:cBhvr>
                                      <p:to>
                                        <p:strVal val="visible"/>
                                      </p:to>
                                    </p:set>
                                    <p:animEffect transition="in" filter="fade">
                                      <p:cBhvr>
                                        <p:cTn id="37" dur="500"/>
                                        <p:tgtEl>
                                          <p:spTgt spid="38"/>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9"/>
                                        </p:tgtEl>
                                        <p:attrNameLst>
                                          <p:attrName>style.visibility</p:attrName>
                                        </p:attrNameLst>
                                      </p:cBhvr>
                                      <p:to>
                                        <p:strVal val="visible"/>
                                      </p:to>
                                    </p:set>
                                    <p:animEffect transition="in" filter="fade">
                                      <p:cBhvr>
                                        <p:cTn id="42"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ctrTitle"/>
          </p:nvPr>
        </p:nvSpPr>
        <p:spPr/>
        <p:txBody>
          <a:bodyPr/>
          <a:lstStyle/>
          <a:p>
            <a:r>
              <a:rPr lang="en-US" smtClean="0"/>
              <a:t>SplitView</a:t>
            </a:r>
            <a:endParaRPr lang="en-US" dirty="0"/>
          </a:p>
        </p:txBody>
      </p:sp>
    </p:spTree>
    <p:extLst>
      <p:ext uri="{BB962C8B-B14F-4D97-AF65-F5344CB8AC3E}">
        <p14:creationId xmlns:p14="http://schemas.microsoft.com/office/powerpoint/2010/main" val="1064588735"/>
      </p:ext>
    </p:extLst>
  </p:cSld>
  <p:clrMapOvr>
    <a:masterClrMapping/>
  </p:clrMapOvr>
  <p:transition>
    <p:fad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t>
            </a:r>
            <a:r>
              <a:rPr lang="en-US" dirty="0" err="1" smtClean="0"/>
              <a:t>Qué</a:t>
            </a:r>
            <a:r>
              <a:rPr lang="en-US" dirty="0" smtClean="0"/>
              <a:t> </a:t>
            </a:r>
            <a:r>
              <a:rPr lang="en-US" dirty="0" err="1" smtClean="0"/>
              <a:t>pasa</a:t>
            </a:r>
            <a:r>
              <a:rPr lang="en-US" dirty="0" smtClean="0"/>
              <a:t> </a:t>
            </a:r>
            <a:r>
              <a:rPr lang="en-US" dirty="0" err="1" smtClean="0"/>
              <a:t>si</a:t>
            </a:r>
            <a:r>
              <a:rPr lang="en-US" dirty="0" smtClean="0"/>
              <a:t>…?</a:t>
            </a:r>
            <a:endParaRPr lang="en-US" dirty="0"/>
          </a:p>
        </p:txBody>
      </p:sp>
      <p:pic>
        <p:nvPicPr>
          <p:cNvPr id="3" name="Picture 2"/>
          <p:cNvPicPr>
            <a:picLocks noChangeAspect="1"/>
          </p:cNvPicPr>
          <p:nvPr/>
        </p:nvPicPr>
        <p:blipFill rotWithShape="1">
          <a:blip r:embed="rId2"/>
          <a:srcRect t="3710" b="4547"/>
          <a:stretch/>
        </p:blipFill>
        <p:spPr>
          <a:xfrm>
            <a:off x="269239" y="1102748"/>
            <a:ext cx="8891656" cy="4588600"/>
          </a:xfrm>
          <a:prstGeom prst="rect">
            <a:avLst/>
          </a:prstGeom>
          <a:ln>
            <a:solidFill>
              <a:schemeClr val="tx1"/>
            </a:solidFill>
          </a:ln>
        </p:spPr>
      </p:pic>
      <p:pic>
        <p:nvPicPr>
          <p:cNvPr id="4" name="Picture 3"/>
          <p:cNvPicPr>
            <a:picLocks noChangeAspect="1"/>
          </p:cNvPicPr>
          <p:nvPr/>
        </p:nvPicPr>
        <p:blipFill>
          <a:blip r:embed="rId3"/>
          <a:stretch>
            <a:fillRect/>
          </a:stretch>
        </p:blipFill>
        <p:spPr>
          <a:xfrm>
            <a:off x="7183891" y="1690936"/>
            <a:ext cx="2666531" cy="4863277"/>
          </a:xfrm>
          <a:prstGeom prst="rect">
            <a:avLst/>
          </a:prstGeom>
        </p:spPr>
      </p:pic>
      <p:sp>
        <p:nvSpPr>
          <p:cNvPr id="5" name="TextBox 4"/>
          <p:cNvSpPr txBox="1"/>
          <p:nvPr/>
        </p:nvSpPr>
        <p:spPr>
          <a:xfrm>
            <a:off x="3804670" y="6007267"/>
            <a:ext cx="1917689" cy="374793"/>
          </a:xfrm>
          <a:prstGeom prst="rect">
            <a:avLst/>
          </a:prstGeom>
          <a:noFill/>
        </p:spPr>
        <p:txBody>
          <a:bodyPr wrap="none" rtlCol="0">
            <a:spAutoFit/>
          </a:bodyPr>
          <a:lstStyle/>
          <a:p>
            <a:pPr defTabSz="914225"/>
            <a:r>
              <a:rPr lang="en-US" dirty="0" err="1">
                <a:solidFill>
                  <a:prstClr val="black"/>
                </a:solidFill>
                <a:latin typeface="Segoe UI Light" panose="020B0502040204020203" pitchFamily="34" charset="0"/>
                <a:cs typeface="Segoe UI Light" panose="020B0502040204020203" pitchFamily="34" charset="0"/>
              </a:rPr>
              <a:t>SplitView</a:t>
            </a:r>
            <a:r>
              <a:rPr lang="en-US" dirty="0">
                <a:solidFill>
                  <a:prstClr val="black"/>
                </a:solidFill>
                <a:latin typeface="Segoe UI Light" panose="020B0502040204020203" pitchFamily="34" charset="0"/>
                <a:cs typeface="Segoe UI Light" panose="020B0502040204020203" pitchFamily="34" charset="0"/>
              </a:rPr>
              <a:t> vs. Pivot</a:t>
            </a:r>
          </a:p>
        </p:txBody>
      </p:sp>
      <p:sp>
        <p:nvSpPr>
          <p:cNvPr id="6" name="TextBox 5"/>
          <p:cNvSpPr txBox="1"/>
          <p:nvPr/>
        </p:nvSpPr>
        <p:spPr>
          <a:xfrm>
            <a:off x="9971848" y="2595638"/>
            <a:ext cx="2249828" cy="923330"/>
          </a:xfrm>
          <a:prstGeom prst="rect">
            <a:avLst/>
          </a:prstGeom>
          <a:noFill/>
        </p:spPr>
        <p:txBody>
          <a:bodyPr wrap="square" rtlCol="0">
            <a:spAutoFit/>
          </a:bodyPr>
          <a:lstStyle/>
          <a:p>
            <a:pPr defTabSz="914225"/>
            <a:r>
              <a:rPr lang="en-US" dirty="0" err="1" smtClean="0">
                <a:solidFill>
                  <a:prstClr val="black"/>
                </a:solidFill>
                <a:latin typeface="Segoe UI Light" panose="020B0502040204020203" pitchFamily="34" charset="0"/>
                <a:cs typeface="Segoe UI Light" panose="020B0502040204020203" pitchFamily="34" charset="0"/>
              </a:rPr>
              <a:t>Comandos</a:t>
            </a:r>
            <a:r>
              <a:rPr lang="en-US" dirty="0" smtClean="0">
                <a:solidFill>
                  <a:prstClr val="black"/>
                </a:solidFill>
                <a:latin typeface="Segoe UI Light" panose="020B0502040204020203" pitchFamily="34" charset="0"/>
                <a:cs typeface="Segoe UI Light" panose="020B0502040204020203" pitchFamily="34" charset="0"/>
              </a:rPr>
              <a:t> </a:t>
            </a:r>
            <a:r>
              <a:rPr lang="en-US" dirty="0" err="1" smtClean="0">
                <a:solidFill>
                  <a:prstClr val="black"/>
                </a:solidFill>
                <a:latin typeface="Segoe UI Light" panose="020B0502040204020203" pitchFamily="34" charset="0"/>
                <a:cs typeface="Segoe UI Light" panose="020B0502040204020203" pitchFamily="34" charset="0"/>
              </a:rPr>
              <a:t>en</a:t>
            </a:r>
            <a:r>
              <a:rPr lang="en-US" dirty="0" smtClean="0">
                <a:solidFill>
                  <a:prstClr val="black"/>
                </a:solidFill>
                <a:latin typeface="Segoe UI Light" panose="020B0502040204020203" pitchFamily="34" charset="0"/>
                <a:cs typeface="Segoe UI Light" panose="020B0502040204020203" pitchFamily="34" charset="0"/>
              </a:rPr>
              <a:t> la parte superior VS inferior</a:t>
            </a:r>
            <a:endParaRPr lang="en-US" dirty="0">
              <a:solidFill>
                <a:prstClr val="black"/>
              </a:solidFill>
              <a:latin typeface="Segoe UI Light" panose="020B0502040204020203" pitchFamily="34" charset="0"/>
              <a:cs typeface="Segoe UI Light" panose="020B0502040204020203" pitchFamily="34" charset="0"/>
            </a:endParaRPr>
          </a:p>
        </p:txBody>
      </p:sp>
      <p:cxnSp>
        <p:nvCxnSpPr>
          <p:cNvPr id="7" name="Straight Arrow Connector 6"/>
          <p:cNvCxnSpPr>
            <a:stCxn id="5" idx="1"/>
          </p:cNvCxnSpPr>
          <p:nvPr/>
        </p:nvCxnSpPr>
        <p:spPr>
          <a:xfrm flipH="1" flipV="1">
            <a:off x="1349320" y="5058496"/>
            <a:ext cx="2455350" cy="113341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a:stCxn id="5" idx="3"/>
          </p:cNvCxnSpPr>
          <p:nvPr/>
        </p:nvCxnSpPr>
        <p:spPr>
          <a:xfrm flipV="1">
            <a:off x="5691971" y="5058496"/>
            <a:ext cx="1738110" cy="113341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H="1">
            <a:off x="9630613" y="3518968"/>
            <a:ext cx="1254057" cy="228524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H="1" flipV="1">
            <a:off x="8990025" y="741222"/>
            <a:ext cx="1894645" cy="189942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1594406"/>
      </p:ext>
    </p:extLst>
  </p:cSld>
  <p:clrMapOvr>
    <a:masterClrMapping/>
  </p:clrMapOvr>
  <p:transition>
    <p:fade/>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Vistas </a:t>
            </a:r>
            <a:r>
              <a:rPr lang="en-US" dirty="0" err="1" smtClean="0"/>
              <a:t>por</a:t>
            </a:r>
            <a:r>
              <a:rPr lang="en-US" dirty="0" smtClean="0"/>
              <a:t> </a:t>
            </a:r>
            <a:r>
              <a:rPr lang="en-US" dirty="0" err="1" smtClean="0"/>
              <a:t>familia</a:t>
            </a:r>
            <a:r>
              <a:rPr lang="en-US" dirty="0" smtClean="0"/>
              <a:t> de </a:t>
            </a:r>
            <a:r>
              <a:rPr lang="en-US" dirty="0" err="1" smtClean="0"/>
              <a:t>dispositivo</a:t>
            </a:r>
            <a:endParaRPr lang="en-US" dirty="0"/>
          </a:p>
        </p:txBody>
      </p:sp>
    </p:spTree>
    <p:extLst>
      <p:ext uri="{BB962C8B-B14F-4D97-AF65-F5344CB8AC3E}">
        <p14:creationId xmlns:p14="http://schemas.microsoft.com/office/powerpoint/2010/main" val="349139709"/>
      </p:ext>
    </p:extLst>
  </p:cSld>
  <p:clrMapOvr>
    <a:masterClrMapping/>
  </p:clrMapOvr>
  <p:transition>
    <p:fade/>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69239" y="1189495"/>
            <a:ext cx="11653523" cy="4037708"/>
          </a:xfrm>
        </p:spPr>
        <p:txBody>
          <a:bodyPr/>
          <a:lstStyle/>
          <a:p>
            <a:r>
              <a:rPr lang="en-US" dirty="0" err="1" smtClean="0">
                <a:solidFill>
                  <a:schemeClr val="tx1">
                    <a:lumMod val="50000"/>
                  </a:schemeClr>
                </a:solidFill>
              </a:rPr>
              <a:t>Cuando</a:t>
            </a:r>
            <a:r>
              <a:rPr lang="en-US" dirty="0" smtClean="0">
                <a:solidFill>
                  <a:schemeClr val="tx1">
                    <a:lumMod val="50000"/>
                  </a:schemeClr>
                </a:solidFill>
              </a:rPr>
              <a:t> </a:t>
            </a:r>
            <a:r>
              <a:rPr lang="en-US" sz="3529" dirty="0" err="1" smtClean="0">
                <a:solidFill>
                  <a:schemeClr val="tx1">
                    <a:lumMod val="50000"/>
                  </a:schemeClr>
                </a:solidFill>
                <a:latin typeface="Consolas" panose="020B0609020204030204" pitchFamily="49" charset="0"/>
                <a:cs typeface="Consolas" panose="020B0609020204030204" pitchFamily="49" charset="0"/>
              </a:rPr>
              <a:t>ApiInformation</a:t>
            </a:r>
            <a:r>
              <a:rPr lang="en-US" sz="3529" dirty="0" smtClean="0">
                <a:solidFill>
                  <a:schemeClr val="tx1">
                    <a:lumMod val="50000"/>
                  </a:schemeClr>
                </a:solidFill>
              </a:rPr>
              <a:t> </a:t>
            </a:r>
            <a:r>
              <a:rPr lang="en-US" dirty="0" smtClean="0">
                <a:solidFill>
                  <a:schemeClr val="tx1">
                    <a:lumMod val="50000"/>
                  </a:schemeClr>
                </a:solidFill>
              </a:rPr>
              <a:t>no </a:t>
            </a:r>
            <a:r>
              <a:rPr lang="en-US" dirty="0" err="1" smtClean="0">
                <a:solidFill>
                  <a:schemeClr val="tx1">
                    <a:lumMod val="50000"/>
                  </a:schemeClr>
                </a:solidFill>
              </a:rPr>
              <a:t>es</a:t>
            </a:r>
            <a:r>
              <a:rPr lang="en-US" dirty="0" smtClean="0">
                <a:solidFill>
                  <a:schemeClr val="tx1">
                    <a:lumMod val="50000"/>
                  </a:schemeClr>
                </a:solidFill>
              </a:rPr>
              <a:t> </a:t>
            </a:r>
          </a:p>
          <a:p>
            <a:r>
              <a:rPr lang="en-US" dirty="0" err="1" smtClean="0">
                <a:solidFill>
                  <a:schemeClr val="tx1">
                    <a:lumMod val="50000"/>
                  </a:schemeClr>
                </a:solidFill>
              </a:rPr>
              <a:t>suficiente</a:t>
            </a:r>
            <a:endParaRPr lang="en-US" dirty="0" smtClean="0">
              <a:solidFill>
                <a:schemeClr val="tx1">
                  <a:lumMod val="50000"/>
                </a:schemeClr>
              </a:solidFill>
            </a:endParaRPr>
          </a:p>
          <a:p>
            <a:r>
              <a:rPr lang="en-US" dirty="0" err="1" smtClean="0">
                <a:solidFill>
                  <a:schemeClr val="tx1">
                    <a:lumMod val="50000"/>
                  </a:schemeClr>
                </a:solidFill>
              </a:rPr>
              <a:t>Utilizamos</a:t>
            </a:r>
            <a:r>
              <a:rPr lang="en-US" dirty="0" smtClean="0">
                <a:solidFill>
                  <a:schemeClr val="tx1">
                    <a:lumMod val="50000"/>
                  </a:schemeClr>
                </a:solidFill>
              </a:rPr>
              <a:t> </a:t>
            </a:r>
            <a:r>
              <a:rPr lang="en-US" dirty="0" err="1" smtClean="0">
                <a:solidFill>
                  <a:schemeClr val="tx1">
                    <a:lumMod val="50000"/>
                  </a:schemeClr>
                </a:solidFill>
              </a:rPr>
              <a:t>familias</a:t>
            </a:r>
            <a:r>
              <a:rPr lang="en-US" dirty="0" smtClean="0">
                <a:solidFill>
                  <a:schemeClr val="tx1">
                    <a:lumMod val="50000"/>
                  </a:schemeClr>
                </a:solidFill>
              </a:rPr>
              <a:t> de </a:t>
            </a:r>
            <a:r>
              <a:rPr lang="en-US" dirty="0" err="1" smtClean="0">
                <a:solidFill>
                  <a:schemeClr val="tx1">
                    <a:lumMod val="50000"/>
                  </a:schemeClr>
                </a:solidFill>
              </a:rPr>
              <a:t>dispositivos</a:t>
            </a:r>
            <a:r>
              <a:rPr lang="en-US" dirty="0" smtClean="0">
                <a:solidFill>
                  <a:schemeClr val="tx1">
                    <a:lumMod val="50000"/>
                  </a:schemeClr>
                </a:solidFill>
              </a:rPr>
              <a:t> </a:t>
            </a:r>
            <a:r>
              <a:rPr lang="en-US" dirty="0" err="1" smtClean="0">
                <a:solidFill>
                  <a:schemeClr val="tx1">
                    <a:lumMod val="50000"/>
                  </a:schemeClr>
                </a:solidFill>
              </a:rPr>
              <a:t>como</a:t>
            </a:r>
            <a:endParaRPr lang="en-US" dirty="0" smtClean="0">
              <a:solidFill>
                <a:schemeClr val="tx1">
                  <a:lumMod val="50000"/>
                </a:schemeClr>
              </a:solidFill>
            </a:endParaRPr>
          </a:p>
          <a:p>
            <a:r>
              <a:rPr lang="en-US" dirty="0" smtClean="0">
                <a:solidFill>
                  <a:schemeClr val="tx1">
                    <a:lumMod val="50000"/>
                  </a:schemeClr>
                </a:solidFill>
              </a:rPr>
              <a:t>Xbox y Surface </a:t>
            </a:r>
            <a:r>
              <a:rPr lang="en-US" dirty="0">
                <a:solidFill>
                  <a:schemeClr val="tx1">
                    <a:lumMod val="50000"/>
                  </a:schemeClr>
                </a:solidFill>
              </a:rPr>
              <a:t>Hub</a:t>
            </a:r>
          </a:p>
          <a:p>
            <a:endParaRPr lang="en-US" dirty="0" smtClean="0">
              <a:solidFill>
                <a:schemeClr val="tx1">
                  <a:lumMod val="50000"/>
                </a:schemeClr>
              </a:solidFill>
            </a:endParaRPr>
          </a:p>
        </p:txBody>
      </p:sp>
      <p:sp>
        <p:nvSpPr>
          <p:cNvPr id="2" name="Title 1"/>
          <p:cNvSpPr>
            <a:spLocks noGrp="1"/>
          </p:cNvSpPr>
          <p:nvPr>
            <p:ph type="title"/>
          </p:nvPr>
        </p:nvSpPr>
        <p:spPr/>
        <p:txBody>
          <a:bodyPr/>
          <a:lstStyle/>
          <a:p>
            <a:r>
              <a:rPr lang="en-US" dirty="0" err="1" smtClean="0"/>
              <a:t>Adapta</a:t>
            </a:r>
            <a:r>
              <a:rPr lang="en-US" dirty="0" smtClean="0"/>
              <a:t> la </a:t>
            </a:r>
            <a:r>
              <a:rPr lang="en-US" dirty="0" err="1" smtClean="0"/>
              <a:t>experiencia</a:t>
            </a:r>
            <a:r>
              <a:rPr lang="en-US" dirty="0" smtClean="0"/>
              <a:t> de </a:t>
            </a:r>
            <a:r>
              <a:rPr lang="en-US" dirty="0" err="1" smtClean="0"/>
              <a:t>usuario</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34679" y="1327878"/>
            <a:ext cx="2988083" cy="3213963"/>
          </a:xfrm>
          <a:prstGeom prst="rect">
            <a:avLst/>
          </a:prstGeom>
        </p:spPr>
      </p:pic>
    </p:spTree>
    <p:extLst>
      <p:ext uri="{BB962C8B-B14F-4D97-AF65-F5344CB8AC3E}">
        <p14:creationId xmlns:p14="http://schemas.microsoft.com/office/powerpoint/2010/main" val="1554455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Comenzamos</a:t>
            </a:r>
            <a:r>
              <a:rPr lang="en-US" dirty="0" smtClean="0"/>
              <a:t>!</a:t>
            </a:r>
            <a:endParaRPr lang="en-US" dirty="0"/>
          </a:p>
        </p:txBody>
      </p:sp>
    </p:spTree>
    <p:extLst>
      <p:ext uri="{BB962C8B-B14F-4D97-AF65-F5344CB8AC3E}">
        <p14:creationId xmlns:p14="http://schemas.microsoft.com/office/powerpoint/2010/main" val="254921519"/>
      </p:ext>
    </p:extLst>
  </p:cSld>
  <p:clrMapOvr>
    <a:masterClrMapping/>
  </p:clrMapOvr>
  <p:transition>
    <p:fade/>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69239" y="1189496"/>
            <a:ext cx="11653523" cy="3212931"/>
          </a:xfrm>
        </p:spPr>
        <p:txBody>
          <a:bodyPr/>
          <a:lstStyle/>
          <a:p>
            <a:r>
              <a:rPr lang="en-US" dirty="0" err="1" smtClean="0">
                <a:solidFill>
                  <a:schemeClr val="tx1">
                    <a:lumMod val="50000"/>
                  </a:schemeClr>
                </a:solidFill>
              </a:rPr>
              <a:t>Debemos</a:t>
            </a:r>
            <a:r>
              <a:rPr lang="en-US" dirty="0" smtClean="0">
                <a:solidFill>
                  <a:schemeClr val="tx1">
                    <a:lumMod val="50000"/>
                  </a:schemeClr>
                </a:solidFill>
              </a:rPr>
              <a:t> </a:t>
            </a:r>
            <a:r>
              <a:rPr lang="en-US" dirty="0" err="1" smtClean="0">
                <a:solidFill>
                  <a:schemeClr val="tx1">
                    <a:lumMod val="50000"/>
                  </a:schemeClr>
                </a:solidFill>
              </a:rPr>
              <a:t>determinar</a:t>
            </a:r>
            <a:r>
              <a:rPr lang="en-US" dirty="0" smtClean="0">
                <a:solidFill>
                  <a:schemeClr val="tx1">
                    <a:lumMod val="50000"/>
                  </a:schemeClr>
                </a:solidFill>
              </a:rPr>
              <a:t> </a:t>
            </a:r>
            <a:r>
              <a:rPr lang="en-US" dirty="0" err="1" smtClean="0">
                <a:solidFill>
                  <a:schemeClr val="tx1">
                    <a:lumMod val="50000"/>
                  </a:schemeClr>
                </a:solidFill>
              </a:rPr>
              <a:t>escenarios</a:t>
            </a:r>
            <a:r>
              <a:rPr lang="en-US" dirty="0" smtClean="0">
                <a:solidFill>
                  <a:schemeClr val="tx1">
                    <a:lumMod val="50000"/>
                  </a:schemeClr>
                </a:solidFill>
              </a:rPr>
              <a:t> </a:t>
            </a:r>
            <a:r>
              <a:rPr lang="en-US" dirty="0" err="1" smtClean="0">
                <a:solidFill>
                  <a:schemeClr val="tx1">
                    <a:lumMod val="50000"/>
                  </a:schemeClr>
                </a:solidFill>
              </a:rPr>
              <a:t>donde</a:t>
            </a:r>
            <a:r>
              <a:rPr lang="en-US" dirty="0" smtClean="0">
                <a:solidFill>
                  <a:schemeClr val="tx1">
                    <a:lumMod val="50000"/>
                  </a:schemeClr>
                </a:solidFill>
              </a:rPr>
              <a:t> sea </a:t>
            </a:r>
            <a:r>
              <a:rPr lang="en-US" dirty="0" err="1" smtClean="0">
                <a:solidFill>
                  <a:schemeClr val="tx1">
                    <a:lumMod val="50000"/>
                  </a:schemeClr>
                </a:solidFill>
              </a:rPr>
              <a:t>necesario</a:t>
            </a:r>
            <a:endParaRPr lang="en-US" dirty="0" smtClean="0">
              <a:solidFill>
                <a:schemeClr val="tx1">
                  <a:lumMod val="50000"/>
                </a:schemeClr>
              </a:solidFill>
            </a:endParaRPr>
          </a:p>
          <a:p>
            <a:r>
              <a:rPr lang="en-US" dirty="0" err="1" smtClean="0">
                <a:solidFill>
                  <a:schemeClr val="tx1">
                    <a:lumMod val="50000"/>
                  </a:schemeClr>
                </a:solidFill>
              </a:rPr>
              <a:t>Creamos</a:t>
            </a:r>
            <a:r>
              <a:rPr lang="en-US" dirty="0" smtClean="0">
                <a:solidFill>
                  <a:schemeClr val="tx1">
                    <a:lumMod val="50000"/>
                  </a:schemeClr>
                </a:solidFill>
              </a:rPr>
              <a:t> vistas </a:t>
            </a:r>
            <a:r>
              <a:rPr lang="en-US" dirty="0" err="1" smtClean="0">
                <a:solidFill>
                  <a:schemeClr val="tx1">
                    <a:lumMod val="50000"/>
                  </a:schemeClr>
                </a:solidFill>
              </a:rPr>
              <a:t>específicas</a:t>
            </a:r>
            <a:r>
              <a:rPr lang="en-US" dirty="0" smtClean="0">
                <a:solidFill>
                  <a:schemeClr val="tx1">
                    <a:lumMod val="50000"/>
                  </a:schemeClr>
                </a:solidFill>
              </a:rPr>
              <a:t> </a:t>
            </a:r>
            <a:r>
              <a:rPr lang="en-US" dirty="0" err="1" smtClean="0">
                <a:solidFill>
                  <a:schemeClr val="tx1">
                    <a:lumMod val="50000"/>
                  </a:schemeClr>
                </a:solidFill>
              </a:rPr>
              <a:t>en</a:t>
            </a:r>
            <a:r>
              <a:rPr lang="en-US" dirty="0" smtClean="0">
                <a:solidFill>
                  <a:schemeClr val="tx1">
                    <a:lumMod val="50000"/>
                  </a:schemeClr>
                </a:solidFill>
              </a:rPr>
              <a:t> </a:t>
            </a:r>
            <a:r>
              <a:rPr lang="en-US" dirty="0" err="1" smtClean="0">
                <a:solidFill>
                  <a:schemeClr val="tx1">
                    <a:lumMod val="50000"/>
                  </a:schemeClr>
                </a:solidFill>
              </a:rPr>
              <a:t>estos</a:t>
            </a:r>
            <a:r>
              <a:rPr lang="en-US" dirty="0" smtClean="0">
                <a:solidFill>
                  <a:schemeClr val="tx1">
                    <a:lumMod val="50000"/>
                  </a:schemeClr>
                </a:solidFill>
              </a:rPr>
              <a:t> </a:t>
            </a:r>
            <a:r>
              <a:rPr lang="en-US" dirty="0" err="1" smtClean="0">
                <a:solidFill>
                  <a:schemeClr val="tx1">
                    <a:lumMod val="50000"/>
                  </a:schemeClr>
                </a:solidFill>
              </a:rPr>
              <a:t>casos</a:t>
            </a:r>
            <a:endParaRPr lang="en-US" dirty="0" smtClean="0">
              <a:solidFill>
                <a:schemeClr val="tx1">
                  <a:lumMod val="50000"/>
                </a:schemeClr>
              </a:solidFill>
            </a:endParaRPr>
          </a:p>
          <a:p>
            <a:r>
              <a:rPr lang="en-US" dirty="0" err="1" smtClean="0">
                <a:solidFill>
                  <a:schemeClr val="tx1">
                    <a:lumMod val="50000"/>
                  </a:schemeClr>
                </a:solidFill>
              </a:rPr>
              <a:t>Cargamos</a:t>
            </a:r>
            <a:r>
              <a:rPr lang="en-US" dirty="0" smtClean="0">
                <a:solidFill>
                  <a:schemeClr val="tx1">
                    <a:lumMod val="50000"/>
                  </a:schemeClr>
                </a:solidFill>
              </a:rPr>
              <a:t> la vista </a:t>
            </a:r>
            <a:r>
              <a:rPr lang="en-US" dirty="0" err="1" smtClean="0">
                <a:solidFill>
                  <a:schemeClr val="tx1">
                    <a:lumMod val="50000"/>
                  </a:schemeClr>
                </a:solidFill>
              </a:rPr>
              <a:t>adecuada</a:t>
            </a:r>
            <a:r>
              <a:rPr lang="en-US" dirty="0" smtClean="0">
                <a:solidFill>
                  <a:schemeClr val="tx1">
                    <a:lumMod val="50000"/>
                  </a:schemeClr>
                </a:solidFill>
              </a:rPr>
              <a:t> </a:t>
            </a:r>
            <a:r>
              <a:rPr lang="en-US" dirty="0" err="1" smtClean="0">
                <a:solidFill>
                  <a:schemeClr val="tx1">
                    <a:lumMod val="50000"/>
                  </a:schemeClr>
                </a:solidFill>
              </a:rPr>
              <a:t>en</a:t>
            </a:r>
            <a:r>
              <a:rPr lang="en-US" dirty="0" smtClean="0">
                <a:solidFill>
                  <a:schemeClr val="tx1">
                    <a:lumMod val="50000"/>
                  </a:schemeClr>
                </a:solidFill>
              </a:rPr>
              <a:t> </a:t>
            </a:r>
            <a:r>
              <a:rPr lang="en-US" dirty="0" err="1" smtClean="0">
                <a:solidFill>
                  <a:schemeClr val="tx1">
                    <a:lumMod val="50000"/>
                  </a:schemeClr>
                </a:solidFill>
              </a:rPr>
              <a:t>consecuencia</a:t>
            </a:r>
            <a:endParaRPr lang="en-US" dirty="0" smtClean="0">
              <a:solidFill>
                <a:schemeClr val="tx1">
                  <a:lumMod val="50000"/>
                </a:schemeClr>
              </a:solidFill>
            </a:endParaRPr>
          </a:p>
          <a:p>
            <a:endParaRPr lang="en-US" dirty="0">
              <a:solidFill>
                <a:schemeClr val="tx1">
                  <a:lumMod val="50000"/>
                </a:schemeClr>
              </a:solidFill>
            </a:endParaRPr>
          </a:p>
        </p:txBody>
      </p:sp>
      <p:sp>
        <p:nvSpPr>
          <p:cNvPr id="4" name="Title 3"/>
          <p:cNvSpPr>
            <a:spLocks noGrp="1"/>
          </p:cNvSpPr>
          <p:nvPr>
            <p:ph type="title"/>
          </p:nvPr>
        </p:nvSpPr>
        <p:spPr/>
        <p:txBody>
          <a:bodyPr/>
          <a:lstStyle/>
          <a:p>
            <a:r>
              <a:rPr lang="en-US" dirty="0" err="1" smtClean="0"/>
              <a:t>Adapta</a:t>
            </a:r>
            <a:r>
              <a:rPr lang="en-US" dirty="0" smtClean="0"/>
              <a:t> </a:t>
            </a:r>
            <a:r>
              <a:rPr lang="en-US" dirty="0" err="1" smtClean="0"/>
              <a:t>tu</a:t>
            </a:r>
            <a:r>
              <a:rPr lang="en-US" dirty="0" smtClean="0"/>
              <a:t> vista</a:t>
            </a:r>
            <a:endParaRPr lang="en-US" dirty="0"/>
          </a:p>
        </p:txBody>
      </p:sp>
      <p:sp>
        <p:nvSpPr>
          <p:cNvPr id="7" name="Rectangle 6"/>
          <p:cNvSpPr/>
          <p:nvPr/>
        </p:nvSpPr>
        <p:spPr>
          <a:xfrm>
            <a:off x="388686" y="3476219"/>
            <a:ext cx="10881890" cy="3228471"/>
          </a:xfrm>
          <a:prstGeom prst="rect">
            <a:avLst/>
          </a:prstGeom>
        </p:spPr>
        <p:txBody>
          <a:bodyPr wrap="square">
            <a:spAutoFit/>
          </a:bodyPr>
          <a:lstStyle/>
          <a:p>
            <a:pPr defTabSz="914225"/>
            <a:r>
              <a:rPr lang="en-US" sz="1568" dirty="0">
                <a:solidFill>
                  <a:srgbClr val="008000"/>
                </a:solidFill>
                <a:highlight>
                  <a:srgbClr val="FFFFFF"/>
                </a:highlight>
                <a:latin typeface="Consolas" panose="020B0609020204030204" pitchFamily="49" charset="0"/>
              </a:rPr>
              <a:t>//Get the diagonal size of the integrated display</a:t>
            </a:r>
            <a:endParaRPr lang="en-US" sz="1568" dirty="0">
              <a:solidFill>
                <a:srgbClr val="000000"/>
              </a:solidFill>
              <a:highlight>
                <a:srgbClr val="FFFFFF"/>
              </a:highlight>
              <a:latin typeface="Consolas" panose="020B0609020204030204" pitchFamily="49" charset="0"/>
            </a:endParaRPr>
          </a:p>
          <a:p>
            <a:pPr defTabSz="914225"/>
            <a:r>
              <a:rPr lang="en-US" sz="1568" dirty="0" err="1">
                <a:solidFill>
                  <a:srgbClr val="0000FF"/>
                </a:solidFill>
                <a:highlight>
                  <a:srgbClr val="FFFFFF"/>
                </a:highlight>
                <a:latin typeface="Consolas" panose="020B0609020204030204" pitchFamily="49" charset="0"/>
              </a:rPr>
              <a:t>var</a:t>
            </a:r>
            <a:r>
              <a:rPr lang="en-US" sz="1568" dirty="0">
                <a:solidFill>
                  <a:srgbClr val="000000"/>
                </a:solidFill>
                <a:highlight>
                  <a:srgbClr val="FFFFFF"/>
                </a:highlight>
                <a:latin typeface="Consolas" panose="020B0609020204030204" pitchFamily="49" charset="0"/>
              </a:rPr>
              <a:t> </a:t>
            </a:r>
            <a:r>
              <a:rPr lang="en-US" sz="1568" dirty="0" err="1">
                <a:solidFill>
                  <a:srgbClr val="000000"/>
                </a:solidFill>
                <a:highlight>
                  <a:srgbClr val="FFFFFF"/>
                </a:highlight>
                <a:latin typeface="Consolas" panose="020B0609020204030204" pitchFamily="49" charset="0"/>
              </a:rPr>
              <a:t>dsc</a:t>
            </a:r>
            <a:r>
              <a:rPr lang="en-US" sz="1568" dirty="0">
                <a:solidFill>
                  <a:srgbClr val="000000"/>
                </a:solidFill>
                <a:highlight>
                  <a:srgbClr val="FFFFFF"/>
                </a:highlight>
                <a:latin typeface="Consolas" panose="020B0609020204030204" pitchFamily="49" charset="0"/>
              </a:rPr>
              <a:t> = </a:t>
            </a:r>
            <a:r>
              <a:rPr lang="en-US" sz="1568" dirty="0">
                <a:solidFill>
                  <a:srgbClr val="0000FF"/>
                </a:solidFill>
                <a:highlight>
                  <a:srgbClr val="FFFFFF"/>
                </a:highlight>
                <a:latin typeface="Consolas" panose="020B0609020204030204" pitchFamily="49" charset="0"/>
              </a:rPr>
              <a:t>new</a:t>
            </a:r>
            <a:r>
              <a:rPr lang="en-US" sz="1568" dirty="0">
                <a:solidFill>
                  <a:srgbClr val="000000"/>
                </a:solidFill>
                <a:highlight>
                  <a:srgbClr val="FFFFFF"/>
                </a:highlight>
                <a:latin typeface="Consolas" panose="020B0609020204030204" pitchFamily="49" charset="0"/>
              </a:rPr>
              <a:t> </a:t>
            </a:r>
            <a:r>
              <a:rPr lang="en-US" sz="1568" dirty="0" err="1">
                <a:solidFill>
                  <a:srgbClr val="000000"/>
                </a:solidFill>
                <a:highlight>
                  <a:srgbClr val="FFFFFF"/>
                </a:highlight>
                <a:latin typeface="Consolas" panose="020B0609020204030204" pitchFamily="49" charset="0"/>
              </a:rPr>
              <a:t>DisplaySizeHelper.</a:t>
            </a:r>
            <a:r>
              <a:rPr lang="en-US" sz="1568" dirty="0" err="1">
                <a:solidFill>
                  <a:srgbClr val="2B91AF"/>
                </a:solidFill>
                <a:highlight>
                  <a:srgbClr val="FFFFFF"/>
                </a:highlight>
                <a:latin typeface="Consolas" panose="020B0609020204030204" pitchFamily="49" charset="0"/>
              </a:rPr>
              <a:t>DisplaySizeClass</a:t>
            </a:r>
            <a:r>
              <a:rPr lang="en-US" sz="1568" dirty="0">
                <a:solidFill>
                  <a:srgbClr val="000000"/>
                </a:solidFill>
                <a:highlight>
                  <a:srgbClr val="FFFFFF"/>
                </a:highlight>
                <a:latin typeface="Consolas" panose="020B0609020204030204" pitchFamily="49" charset="0"/>
              </a:rPr>
              <a:t>();</a:t>
            </a:r>
          </a:p>
          <a:p>
            <a:pPr defTabSz="914225"/>
            <a:r>
              <a:rPr lang="en-US" sz="1568" dirty="0">
                <a:solidFill>
                  <a:srgbClr val="0000FF"/>
                </a:solidFill>
                <a:highlight>
                  <a:srgbClr val="FFFFFF"/>
                </a:highlight>
                <a:latin typeface="Consolas" panose="020B0609020204030204" pitchFamily="49" charset="0"/>
              </a:rPr>
              <a:t>double</a:t>
            </a:r>
            <a:r>
              <a:rPr lang="en-US" sz="1568" dirty="0">
                <a:solidFill>
                  <a:srgbClr val="000000"/>
                </a:solidFill>
                <a:highlight>
                  <a:srgbClr val="FFFFFF"/>
                </a:highlight>
                <a:latin typeface="Consolas" panose="020B0609020204030204" pitchFamily="49" charset="0"/>
              </a:rPr>
              <a:t> _</a:t>
            </a:r>
            <a:r>
              <a:rPr lang="en-US" sz="1568" dirty="0" err="1">
                <a:solidFill>
                  <a:srgbClr val="000000"/>
                </a:solidFill>
                <a:highlight>
                  <a:srgbClr val="FFFFFF"/>
                </a:highlight>
                <a:latin typeface="Consolas" panose="020B0609020204030204" pitchFamily="49" charset="0"/>
              </a:rPr>
              <a:t>actualSizeInInches</a:t>
            </a:r>
            <a:r>
              <a:rPr lang="en-US" sz="1568" dirty="0">
                <a:solidFill>
                  <a:srgbClr val="000000"/>
                </a:solidFill>
                <a:highlight>
                  <a:srgbClr val="FFFFFF"/>
                </a:highlight>
                <a:latin typeface="Consolas" panose="020B0609020204030204" pitchFamily="49" charset="0"/>
              </a:rPr>
              <a:t> = </a:t>
            </a:r>
            <a:r>
              <a:rPr lang="en-US" sz="1568" dirty="0" err="1">
                <a:solidFill>
                  <a:srgbClr val="000000"/>
                </a:solidFill>
                <a:highlight>
                  <a:srgbClr val="FFFFFF"/>
                </a:highlight>
                <a:latin typeface="Consolas" panose="020B0609020204030204" pitchFamily="49" charset="0"/>
              </a:rPr>
              <a:t>dsc.GetDisplaySizeInInches</a:t>
            </a:r>
            <a:r>
              <a:rPr lang="en-US" sz="1568" dirty="0">
                <a:solidFill>
                  <a:srgbClr val="000000"/>
                </a:solidFill>
                <a:highlight>
                  <a:srgbClr val="FFFFFF"/>
                </a:highlight>
                <a:latin typeface="Consolas" panose="020B0609020204030204" pitchFamily="49" charset="0"/>
              </a:rPr>
              <a:t>();  </a:t>
            </a:r>
          </a:p>
          <a:p>
            <a:pPr defTabSz="914225"/>
            <a:endParaRPr lang="en-US" sz="1568" dirty="0">
              <a:solidFill>
                <a:srgbClr val="000000"/>
              </a:solidFill>
              <a:highlight>
                <a:srgbClr val="FFFFFF"/>
              </a:highlight>
              <a:latin typeface="Consolas" panose="020B0609020204030204" pitchFamily="49" charset="0"/>
            </a:endParaRPr>
          </a:p>
          <a:p>
            <a:pPr defTabSz="914225"/>
            <a:r>
              <a:rPr lang="en-US" sz="1568" dirty="0">
                <a:solidFill>
                  <a:srgbClr val="008000"/>
                </a:solidFill>
                <a:highlight>
                  <a:srgbClr val="FFFFFF"/>
                </a:highlight>
                <a:latin typeface="Consolas" panose="020B0609020204030204" pitchFamily="49" charset="0"/>
              </a:rPr>
              <a:t>//Guidance: If the diagonal size is &lt;= 7" use the </a:t>
            </a:r>
            <a:r>
              <a:rPr lang="en-US" sz="1568" dirty="0" err="1">
                <a:solidFill>
                  <a:srgbClr val="008000"/>
                </a:solidFill>
                <a:highlight>
                  <a:srgbClr val="FFFFFF"/>
                </a:highlight>
                <a:latin typeface="Consolas" panose="020B0609020204030204" pitchFamily="49" charset="0"/>
              </a:rPr>
              <a:t>OneHanded</a:t>
            </a:r>
            <a:r>
              <a:rPr lang="en-US" sz="1568" dirty="0">
                <a:solidFill>
                  <a:srgbClr val="008000"/>
                </a:solidFill>
                <a:highlight>
                  <a:srgbClr val="FFFFFF"/>
                </a:highlight>
                <a:latin typeface="Consolas" panose="020B0609020204030204" pitchFamily="49" charset="0"/>
              </a:rPr>
              <a:t> optimized view</a:t>
            </a:r>
            <a:endParaRPr lang="en-US" sz="1568" dirty="0">
              <a:solidFill>
                <a:srgbClr val="000000"/>
              </a:solidFill>
              <a:highlight>
                <a:srgbClr val="FFFFFF"/>
              </a:highlight>
              <a:latin typeface="Consolas" panose="020B0609020204030204" pitchFamily="49" charset="0"/>
            </a:endParaRPr>
          </a:p>
          <a:p>
            <a:pPr defTabSz="914225"/>
            <a:r>
              <a:rPr lang="en-US" sz="1568" dirty="0">
                <a:solidFill>
                  <a:srgbClr val="0000FF"/>
                </a:solidFill>
                <a:highlight>
                  <a:srgbClr val="FFFFFF"/>
                </a:highlight>
                <a:latin typeface="Consolas" panose="020B0609020204030204" pitchFamily="49" charset="0"/>
              </a:rPr>
              <a:t>if</a:t>
            </a:r>
            <a:r>
              <a:rPr lang="en-US" sz="1568" dirty="0">
                <a:solidFill>
                  <a:srgbClr val="000000"/>
                </a:solidFill>
                <a:highlight>
                  <a:srgbClr val="FFFFFF"/>
                </a:highlight>
                <a:latin typeface="Consolas" panose="020B0609020204030204" pitchFamily="49" charset="0"/>
              </a:rPr>
              <a:t> ( _</a:t>
            </a:r>
            <a:r>
              <a:rPr lang="en-US" sz="1568" dirty="0" err="1">
                <a:solidFill>
                  <a:srgbClr val="000000"/>
                </a:solidFill>
                <a:highlight>
                  <a:srgbClr val="FFFFFF"/>
                </a:highlight>
                <a:latin typeface="Consolas" panose="020B0609020204030204" pitchFamily="49" charset="0"/>
              </a:rPr>
              <a:t>actualSizeInInches</a:t>
            </a:r>
            <a:r>
              <a:rPr lang="en-US" sz="1568" dirty="0">
                <a:solidFill>
                  <a:srgbClr val="000000"/>
                </a:solidFill>
                <a:highlight>
                  <a:srgbClr val="FFFFFF"/>
                </a:highlight>
                <a:latin typeface="Consolas" panose="020B0609020204030204" pitchFamily="49" charset="0"/>
              </a:rPr>
              <a:t> &gt;0 &amp;&amp; _</a:t>
            </a:r>
            <a:r>
              <a:rPr lang="en-US" sz="1568" dirty="0" err="1">
                <a:solidFill>
                  <a:srgbClr val="000000"/>
                </a:solidFill>
                <a:highlight>
                  <a:srgbClr val="FFFFFF"/>
                </a:highlight>
                <a:latin typeface="Consolas" panose="020B0609020204030204" pitchFamily="49" charset="0"/>
              </a:rPr>
              <a:t>actualSizeInInches</a:t>
            </a:r>
            <a:r>
              <a:rPr lang="en-US" sz="1568" dirty="0">
                <a:solidFill>
                  <a:srgbClr val="000000"/>
                </a:solidFill>
                <a:highlight>
                  <a:srgbClr val="FFFFFF"/>
                </a:highlight>
                <a:latin typeface="Consolas" panose="020B0609020204030204" pitchFamily="49" charset="0"/>
              </a:rPr>
              <a:t> &lt;= ONEHANDEDSIZE)</a:t>
            </a:r>
          </a:p>
          <a:p>
            <a:pPr defTabSz="914225"/>
            <a:r>
              <a:rPr lang="en-US" sz="1568" dirty="0">
                <a:solidFill>
                  <a:srgbClr val="000000"/>
                </a:solidFill>
                <a:highlight>
                  <a:srgbClr val="FFFFFF"/>
                </a:highlight>
                <a:latin typeface="Consolas" panose="020B0609020204030204" pitchFamily="49" charset="0"/>
              </a:rPr>
              <a:t>{</a:t>
            </a:r>
          </a:p>
          <a:p>
            <a:pPr defTabSz="914225"/>
            <a:r>
              <a:rPr lang="en-US" sz="1568" dirty="0">
                <a:solidFill>
                  <a:srgbClr val="000000"/>
                </a:solidFill>
                <a:highlight>
                  <a:srgbClr val="FFFFFF"/>
                </a:highlight>
                <a:latin typeface="Consolas" panose="020B0609020204030204" pitchFamily="49" charset="0"/>
              </a:rPr>
              <a:t>   </a:t>
            </a:r>
            <a:r>
              <a:rPr lang="en-US" sz="1568" dirty="0" err="1">
                <a:solidFill>
                  <a:srgbClr val="000000"/>
                </a:solidFill>
                <a:highlight>
                  <a:srgbClr val="FFFFFF"/>
                </a:highlight>
                <a:latin typeface="Consolas" panose="020B0609020204030204" pitchFamily="49" charset="0"/>
              </a:rPr>
              <a:t>rootFrame.Navigate</a:t>
            </a:r>
            <a:r>
              <a:rPr lang="en-US" sz="1568" dirty="0">
                <a:solidFill>
                  <a:srgbClr val="000000"/>
                </a:solidFill>
                <a:highlight>
                  <a:srgbClr val="FFFFFF"/>
                </a:highlight>
                <a:latin typeface="Consolas" panose="020B0609020204030204" pitchFamily="49" charset="0"/>
              </a:rPr>
              <a:t>(</a:t>
            </a:r>
            <a:r>
              <a:rPr lang="en-US" sz="1568" dirty="0" err="1">
                <a:solidFill>
                  <a:srgbClr val="0000FF"/>
                </a:solidFill>
                <a:highlight>
                  <a:srgbClr val="FFFFFF"/>
                </a:highlight>
                <a:latin typeface="Consolas" panose="020B0609020204030204" pitchFamily="49" charset="0"/>
              </a:rPr>
              <a:t>typeof</a:t>
            </a:r>
            <a:r>
              <a:rPr lang="en-US" sz="1568" dirty="0">
                <a:solidFill>
                  <a:srgbClr val="000000"/>
                </a:solidFill>
                <a:highlight>
                  <a:srgbClr val="FFFFFF"/>
                </a:highlight>
                <a:latin typeface="Consolas" panose="020B0609020204030204" pitchFamily="49" charset="0"/>
              </a:rPr>
              <a:t>(</a:t>
            </a:r>
            <a:r>
              <a:rPr lang="en-US" sz="1568" dirty="0" err="1">
                <a:solidFill>
                  <a:srgbClr val="2B91AF"/>
                </a:solidFill>
                <a:highlight>
                  <a:srgbClr val="FFFFFF"/>
                </a:highlight>
                <a:latin typeface="Consolas" panose="020B0609020204030204" pitchFamily="49" charset="0"/>
              </a:rPr>
              <a:t>MainPage_OneHanded</a:t>
            </a:r>
            <a:r>
              <a:rPr lang="en-US" sz="1568" dirty="0">
                <a:solidFill>
                  <a:srgbClr val="000000"/>
                </a:solidFill>
                <a:highlight>
                  <a:srgbClr val="FFFFFF"/>
                </a:highlight>
                <a:latin typeface="Consolas" panose="020B0609020204030204" pitchFamily="49" charset="0"/>
              </a:rPr>
              <a:t>), </a:t>
            </a:r>
            <a:r>
              <a:rPr lang="en-US" sz="1568" dirty="0" err="1">
                <a:solidFill>
                  <a:srgbClr val="000000"/>
                </a:solidFill>
                <a:highlight>
                  <a:srgbClr val="FFFFFF"/>
                </a:highlight>
                <a:latin typeface="Consolas" panose="020B0609020204030204" pitchFamily="49" charset="0"/>
              </a:rPr>
              <a:t>e.Arguments</a:t>
            </a:r>
            <a:r>
              <a:rPr lang="en-US" sz="1568" dirty="0">
                <a:solidFill>
                  <a:srgbClr val="000000"/>
                </a:solidFill>
                <a:highlight>
                  <a:srgbClr val="FFFFFF"/>
                </a:highlight>
                <a:latin typeface="Consolas" panose="020B0609020204030204" pitchFamily="49" charset="0"/>
              </a:rPr>
              <a:t>);</a:t>
            </a:r>
          </a:p>
          <a:p>
            <a:pPr defTabSz="914225"/>
            <a:r>
              <a:rPr lang="en-US" sz="1568" dirty="0">
                <a:solidFill>
                  <a:srgbClr val="000000"/>
                </a:solidFill>
                <a:highlight>
                  <a:srgbClr val="FFFFFF"/>
                </a:highlight>
                <a:latin typeface="Consolas" panose="020B0609020204030204" pitchFamily="49" charset="0"/>
              </a:rPr>
              <a:t>}</a:t>
            </a:r>
          </a:p>
          <a:p>
            <a:pPr defTabSz="914225"/>
            <a:r>
              <a:rPr lang="en-US" sz="1568" dirty="0">
                <a:solidFill>
                  <a:srgbClr val="0000FF"/>
                </a:solidFill>
                <a:highlight>
                  <a:srgbClr val="FFFFFF"/>
                </a:highlight>
                <a:latin typeface="Consolas" panose="020B0609020204030204" pitchFamily="49" charset="0"/>
              </a:rPr>
              <a:t>   else</a:t>
            </a:r>
            <a:endParaRPr lang="en-US" sz="1568" dirty="0">
              <a:solidFill>
                <a:srgbClr val="000000"/>
              </a:solidFill>
              <a:highlight>
                <a:srgbClr val="FFFFFF"/>
              </a:highlight>
              <a:latin typeface="Consolas" panose="020B0609020204030204" pitchFamily="49" charset="0"/>
            </a:endParaRPr>
          </a:p>
          <a:p>
            <a:pPr defTabSz="914225"/>
            <a:r>
              <a:rPr lang="en-US" sz="1568" dirty="0">
                <a:solidFill>
                  <a:srgbClr val="000000"/>
                </a:solidFill>
                <a:highlight>
                  <a:srgbClr val="FFFFFF"/>
                </a:highlight>
                <a:latin typeface="Consolas" panose="020B0609020204030204" pitchFamily="49" charset="0"/>
              </a:rPr>
              <a:t>{</a:t>
            </a:r>
          </a:p>
          <a:p>
            <a:pPr defTabSz="914225"/>
            <a:r>
              <a:rPr lang="en-US" sz="1568" dirty="0">
                <a:solidFill>
                  <a:srgbClr val="000000"/>
                </a:solidFill>
                <a:highlight>
                  <a:srgbClr val="FFFFFF"/>
                </a:highlight>
                <a:latin typeface="Consolas" panose="020B0609020204030204" pitchFamily="49" charset="0"/>
              </a:rPr>
              <a:t>   </a:t>
            </a:r>
            <a:r>
              <a:rPr lang="en-US" sz="1568" dirty="0" err="1">
                <a:solidFill>
                  <a:srgbClr val="000000"/>
                </a:solidFill>
                <a:highlight>
                  <a:srgbClr val="FFFFFF"/>
                </a:highlight>
                <a:latin typeface="Consolas" panose="020B0609020204030204" pitchFamily="49" charset="0"/>
              </a:rPr>
              <a:t>rootFrame.Navigate</a:t>
            </a:r>
            <a:r>
              <a:rPr lang="en-US" sz="1568" dirty="0">
                <a:solidFill>
                  <a:srgbClr val="000000"/>
                </a:solidFill>
                <a:highlight>
                  <a:srgbClr val="FFFFFF"/>
                </a:highlight>
                <a:latin typeface="Consolas" panose="020B0609020204030204" pitchFamily="49" charset="0"/>
              </a:rPr>
              <a:t>(</a:t>
            </a:r>
            <a:r>
              <a:rPr lang="en-US" sz="1568" dirty="0" err="1">
                <a:solidFill>
                  <a:srgbClr val="0000FF"/>
                </a:solidFill>
                <a:highlight>
                  <a:srgbClr val="FFFFFF"/>
                </a:highlight>
                <a:latin typeface="Consolas" panose="020B0609020204030204" pitchFamily="49" charset="0"/>
              </a:rPr>
              <a:t>typeof</a:t>
            </a:r>
            <a:r>
              <a:rPr lang="en-US" sz="1568" dirty="0">
                <a:solidFill>
                  <a:srgbClr val="000000"/>
                </a:solidFill>
                <a:highlight>
                  <a:srgbClr val="FFFFFF"/>
                </a:highlight>
                <a:latin typeface="Consolas" panose="020B0609020204030204" pitchFamily="49" charset="0"/>
              </a:rPr>
              <a:t>(</a:t>
            </a:r>
            <a:r>
              <a:rPr lang="en-US" sz="1568" dirty="0" err="1">
                <a:solidFill>
                  <a:srgbClr val="2B91AF"/>
                </a:solidFill>
                <a:highlight>
                  <a:srgbClr val="FFFFFF"/>
                </a:highlight>
                <a:latin typeface="Consolas" panose="020B0609020204030204" pitchFamily="49" charset="0"/>
              </a:rPr>
              <a:t>MainPage</a:t>
            </a:r>
            <a:r>
              <a:rPr lang="en-US" sz="1568" dirty="0">
                <a:solidFill>
                  <a:srgbClr val="000000"/>
                </a:solidFill>
                <a:highlight>
                  <a:srgbClr val="FFFFFF"/>
                </a:highlight>
                <a:latin typeface="Consolas" panose="020B0609020204030204" pitchFamily="49" charset="0"/>
              </a:rPr>
              <a:t>), </a:t>
            </a:r>
            <a:r>
              <a:rPr lang="en-US" sz="1568" dirty="0" err="1">
                <a:solidFill>
                  <a:srgbClr val="000000"/>
                </a:solidFill>
                <a:highlight>
                  <a:srgbClr val="FFFFFF"/>
                </a:highlight>
                <a:latin typeface="Consolas" panose="020B0609020204030204" pitchFamily="49" charset="0"/>
              </a:rPr>
              <a:t>e.Arguments</a:t>
            </a:r>
            <a:r>
              <a:rPr lang="en-US" sz="1568" dirty="0">
                <a:solidFill>
                  <a:srgbClr val="000000"/>
                </a:solidFill>
                <a:highlight>
                  <a:srgbClr val="FFFFFF"/>
                </a:highlight>
                <a:latin typeface="Consolas" panose="020B0609020204030204" pitchFamily="49" charset="0"/>
              </a:rPr>
              <a:t>);</a:t>
            </a:r>
          </a:p>
          <a:p>
            <a:pPr defTabSz="914225"/>
            <a:r>
              <a:rPr lang="en-US" sz="1568" dirty="0">
                <a:solidFill>
                  <a:srgbClr val="000000"/>
                </a:solidFill>
                <a:highlight>
                  <a:srgbClr val="FFFFFF"/>
                </a:highlight>
                <a:latin typeface="Consolas" panose="020B0609020204030204" pitchFamily="49" charset="0"/>
              </a:rPr>
              <a:t>} </a:t>
            </a:r>
            <a:endParaRPr lang="en-US" sz="1568" dirty="0">
              <a:solidFill>
                <a:prstClr val="black"/>
              </a:solidFill>
              <a:latin typeface="Calibri" panose="020F0502020204030204"/>
            </a:endParaRPr>
          </a:p>
        </p:txBody>
      </p:sp>
    </p:spTree>
    <p:extLst>
      <p:ext uri="{BB962C8B-B14F-4D97-AF65-F5344CB8AC3E}">
        <p14:creationId xmlns:p14="http://schemas.microsoft.com/office/powerpoint/2010/main" val="2647495556"/>
      </p:ext>
    </p:extLst>
  </p:cSld>
  <p:clrMapOvr>
    <a:masterClrMapping/>
  </p:clrMapOvr>
  <p:transition>
    <p:fade/>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p:txBody>
          <a:bodyPr/>
          <a:lstStyle/>
          <a:p>
            <a:r>
              <a:rPr lang="en-US" dirty="0" smtClean="0"/>
              <a:t>Vistas </a:t>
            </a:r>
            <a:r>
              <a:rPr lang="en-US" dirty="0" err="1" smtClean="0"/>
              <a:t>por</a:t>
            </a:r>
            <a:r>
              <a:rPr lang="en-US" dirty="0" smtClean="0"/>
              <a:t> </a:t>
            </a:r>
            <a:r>
              <a:rPr lang="en-US" dirty="0" err="1" smtClean="0"/>
              <a:t>familia</a:t>
            </a:r>
            <a:r>
              <a:rPr lang="en-US" dirty="0" smtClean="0"/>
              <a:t> de </a:t>
            </a:r>
            <a:r>
              <a:rPr lang="en-US" dirty="0" err="1" smtClean="0"/>
              <a:t>dispositivo</a:t>
            </a:r>
            <a:endParaRPr lang="en-US" dirty="0"/>
          </a:p>
        </p:txBody>
      </p:sp>
    </p:spTree>
    <p:extLst>
      <p:ext uri="{BB962C8B-B14F-4D97-AF65-F5344CB8AC3E}">
        <p14:creationId xmlns:p14="http://schemas.microsoft.com/office/powerpoint/2010/main" val="26840337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269239" y="2362555"/>
            <a:ext cx="11637012" cy="2132892"/>
          </a:xfrm>
        </p:spPr>
        <p:txBody>
          <a:bodyPr/>
          <a:lstStyle/>
          <a:p>
            <a:r>
              <a:rPr lang="en-US" sz="13800" dirty="0"/>
              <a:t>P</a:t>
            </a:r>
            <a:r>
              <a:rPr lang="en-US" sz="13800" dirty="0" smtClean="0"/>
              <a:t> &amp; R</a:t>
            </a:r>
            <a:endParaRPr lang="en-US" sz="13800" dirty="0"/>
          </a:p>
        </p:txBody>
      </p:sp>
    </p:spTree>
    <p:extLst>
      <p:ext uri="{BB962C8B-B14F-4D97-AF65-F5344CB8AC3E}">
        <p14:creationId xmlns:p14="http://schemas.microsoft.com/office/powerpoint/2010/main" val="927964875"/>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57175" y="1107635"/>
            <a:ext cx="11685588" cy="5653087"/>
          </a:xfrm>
        </p:spPr>
        <p:txBody>
          <a:bodyPr/>
          <a:lstStyle/>
          <a:p>
            <a:r>
              <a:rPr lang="en-US" sz="2800" dirty="0" smtClean="0"/>
              <a:t>El fin del </a:t>
            </a:r>
            <a:r>
              <a:rPr lang="en-US" sz="2800" dirty="0" err="1" smtClean="0"/>
              <a:t>viaje</a:t>
            </a:r>
            <a:r>
              <a:rPr lang="en-US" sz="2800" dirty="0" smtClean="0"/>
              <a:t> de la </a:t>
            </a:r>
            <a:r>
              <a:rPr lang="en-US" sz="2800" dirty="0" err="1" smtClean="0"/>
              <a:t>convergencia</a:t>
            </a:r>
            <a:endParaRPr lang="en-US" sz="2800" dirty="0" smtClean="0"/>
          </a:p>
          <a:p>
            <a:pPr marL="234950" lvl="1" indent="0">
              <a:buNone/>
            </a:pPr>
            <a:r>
              <a:rPr lang="en-US" sz="1800" dirty="0" smtClean="0"/>
              <a:t>Un </a:t>
            </a:r>
            <a:r>
              <a:rPr lang="en-US" sz="1800" dirty="0" err="1" smtClean="0"/>
              <a:t>paquete</a:t>
            </a:r>
            <a:r>
              <a:rPr lang="en-US" sz="1800" dirty="0" smtClean="0"/>
              <a:t>, </a:t>
            </a:r>
            <a:r>
              <a:rPr lang="en-US" sz="1800" dirty="0" err="1" smtClean="0"/>
              <a:t>una</a:t>
            </a:r>
            <a:r>
              <a:rPr lang="en-US" sz="1800" dirty="0" smtClean="0"/>
              <a:t> Store, etc.</a:t>
            </a:r>
          </a:p>
          <a:p>
            <a:pPr indent="-222250"/>
            <a:r>
              <a:rPr lang="en-US" sz="2800" dirty="0" err="1" smtClean="0"/>
              <a:t>Mejoras</a:t>
            </a:r>
            <a:r>
              <a:rPr lang="en-US" sz="2800" dirty="0" smtClean="0"/>
              <a:t> </a:t>
            </a:r>
            <a:r>
              <a:rPr lang="en-US" sz="2800" dirty="0" err="1" smtClean="0"/>
              <a:t>en</a:t>
            </a:r>
            <a:r>
              <a:rPr lang="en-US" sz="2800" dirty="0" smtClean="0"/>
              <a:t> </a:t>
            </a:r>
            <a:r>
              <a:rPr lang="en-US" sz="2800" dirty="0" err="1" smtClean="0"/>
              <a:t>estados</a:t>
            </a:r>
            <a:r>
              <a:rPr lang="en-US" sz="2800" dirty="0" smtClean="0"/>
              <a:t> </a:t>
            </a:r>
            <a:r>
              <a:rPr lang="en-US" sz="2800" dirty="0" err="1" smtClean="0"/>
              <a:t>visuales</a:t>
            </a:r>
            <a:endParaRPr lang="en-US" sz="2800" dirty="0"/>
          </a:p>
          <a:p>
            <a:pPr marL="234950" lvl="1" indent="0">
              <a:buNone/>
            </a:pPr>
            <a:r>
              <a:rPr lang="en-US" sz="1800" dirty="0" err="1" smtClean="0"/>
              <a:t>Propiedades</a:t>
            </a:r>
            <a:r>
              <a:rPr lang="en-US" sz="1800" dirty="0" smtClean="0"/>
              <a:t> simples y Triggers </a:t>
            </a:r>
            <a:r>
              <a:rPr lang="en-US" sz="1800" dirty="0" err="1" smtClean="0"/>
              <a:t>disponibles</a:t>
            </a:r>
            <a:endParaRPr lang="en-US" sz="1800" dirty="0"/>
          </a:p>
          <a:p>
            <a:pPr indent="-222250"/>
            <a:r>
              <a:rPr lang="en-US" sz="2800" dirty="0" smtClean="0"/>
              <a:t>Vistas </a:t>
            </a:r>
            <a:r>
              <a:rPr lang="en-US" sz="2800" dirty="0" err="1" smtClean="0"/>
              <a:t>por</a:t>
            </a:r>
            <a:r>
              <a:rPr lang="en-US" sz="2800" dirty="0" smtClean="0"/>
              <a:t> </a:t>
            </a:r>
            <a:r>
              <a:rPr lang="en-US" sz="2800" dirty="0" err="1" smtClean="0"/>
              <a:t>familia</a:t>
            </a:r>
            <a:r>
              <a:rPr lang="en-US" sz="2800" dirty="0" smtClean="0"/>
              <a:t> de </a:t>
            </a:r>
            <a:r>
              <a:rPr lang="en-US" sz="2800" dirty="0" err="1" smtClean="0"/>
              <a:t>dispositivo</a:t>
            </a:r>
            <a:endParaRPr lang="en-US" sz="2800" dirty="0"/>
          </a:p>
          <a:p>
            <a:pPr marL="234950" lvl="1" indent="0">
              <a:buNone/>
            </a:pPr>
            <a:r>
              <a:rPr lang="en-US" sz="1800" dirty="0" err="1" smtClean="0"/>
              <a:t>Cuando</a:t>
            </a:r>
            <a:r>
              <a:rPr lang="en-US" sz="1800" dirty="0" smtClean="0"/>
              <a:t> la </a:t>
            </a:r>
            <a:r>
              <a:rPr lang="en-US" sz="1800" dirty="0" err="1" smtClean="0"/>
              <a:t>complejidad</a:t>
            </a:r>
            <a:r>
              <a:rPr lang="en-US" sz="1800" dirty="0" smtClean="0"/>
              <a:t> de </a:t>
            </a:r>
            <a:r>
              <a:rPr lang="en-US" sz="1800" dirty="0" err="1" smtClean="0"/>
              <a:t>adaptar</a:t>
            </a:r>
            <a:r>
              <a:rPr lang="en-US" sz="1800" dirty="0" smtClean="0"/>
              <a:t> layout a multiples </a:t>
            </a:r>
            <a:r>
              <a:rPr lang="en-US" sz="1800" dirty="0" err="1" smtClean="0"/>
              <a:t>familias</a:t>
            </a:r>
            <a:r>
              <a:rPr lang="en-US" sz="1800" dirty="0" smtClean="0"/>
              <a:t> de </a:t>
            </a:r>
            <a:r>
              <a:rPr lang="en-US" sz="1800" dirty="0" err="1" smtClean="0"/>
              <a:t>dispositivos</a:t>
            </a:r>
            <a:r>
              <a:rPr lang="en-US" sz="1800" dirty="0" smtClean="0"/>
              <a:t> </a:t>
            </a:r>
            <a:r>
              <a:rPr lang="en-US" sz="1800" dirty="0" err="1" smtClean="0"/>
              <a:t>es</a:t>
            </a:r>
            <a:r>
              <a:rPr lang="en-US" sz="1800" dirty="0" smtClean="0"/>
              <a:t> </a:t>
            </a:r>
            <a:r>
              <a:rPr lang="en-US" sz="1800" dirty="0" err="1" smtClean="0"/>
              <a:t>elevada</a:t>
            </a:r>
            <a:r>
              <a:rPr lang="en-US" sz="1800" dirty="0" smtClean="0"/>
              <a:t>, </a:t>
            </a:r>
            <a:r>
              <a:rPr lang="en-US" sz="1800" dirty="0" err="1" smtClean="0"/>
              <a:t>podemos</a:t>
            </a:r>
            <a:r>
              <a:rPr lang="en-US" sz="1800" dirty="0" smtClean="0"/>
              <a:t> </a:t>
            </a:r>
            <a:r>
              <a:rPr lang="en-US" sz="1800" dirty="0" err="1" smtClean="0"/>
              <a:t>crear</a:t>
            </a:r>
            <a:r>
              <a:rPr lang="en-US" sz="1800" dirty="0" smtClean="0"/>
              <a:t> vistas </a:t>
            </a:r>
            <a:r>
              <a:rPr lang="en-US" sz="1800" dirty="0" err="1" smtClean="0"/>
              <a:t>específicas</a:t>
            </a:r>
            <a:r>
              <a:rPr lang="en-US" sz="1800" dirty="0" smtClean="0"/>
              <a:t> </a:t>
            </a:r>
            <a:r>
              <a:rPr lang="en-US" sz="1800" dirty="0" err="1" smtClean="0"/>
              <a:t>por</a:t>
            </a:r>
            <a:r>
              <a:rPr lang="en-US" sz="1800" dirty="0" smtClean="0"/>
              <a:t> </a:t>
            </a:r>
            <a:r>
              <a:rPr lang="en-US" sz="1800" dirty="0" err="1" smtClean="0"/>
              <a:t>familia</a:t>
            </a:r>
            <a:r>
              <a:rPr lang="en-US" sz="1800" dirty="0" smtClean="0"/>
              <a:t> de </a:t>
            </a:r>
            <a:r>
              <a:rPr lang="en-US" sz="1800" dirty="0" err="1" smtClean="0"/>
              <a:t>dispositivo</a:t>
            </a:r>
            <a:r>
              <a:rPr lang="en-US" sz="1800" dirty="0" smtClean="0"/>
              <a:t>.</a:t>
            </a:r>
            <a:endParaRPr lang="en-US" sz="1800" dirty="0"/>
          </a:p>
          <a:p>
            <a:pPr indent="-222250"/>
            <a:r>
              <a:rPr lang="en-US" sz="2800" dirty="0" err="1" smtClean="0"/>
              <a:t>RelativePanel</a:t>
            </a:r>
            <a:endParaRPr lang="en-US" sz="2800" dirty="0"/>
          </a:p>
          <a:p>
            <a:pPr marL="234950" lvl="1" indent="0">
              <a:buNone/>
            </a:pPr>
            <a:r>
              <a:rPr lang="en-US" sz="1800" dirty="0" smtClean="0"/>
              <a:t>Nuevo Panel </a:t>
            </a:r>
            <a:r>
              <a:rPr lang="en-US" sz="1800" dirty="0" err="1" smtClean="0"/>
              <a:t>que</a:t>
            </a:r>
            <a:r>
              <a:rPr lang="en-US" sz="1800" dirty="0" smtClean="0"/>
              <a:t> </a:t>
            </a:r>
            <a:r>
              <a:rPr lang="en-US" sz="1800" dirty="0" err="1" smtClean="0"/>
              <a:t>permite</a:t>
            </a:r>
            <a:r>
              <a:rPr lang="en-US" sz="1800" dirty="0" smtClean="0"/>
              <a:t> </a:t>
            </a:r>
            <a:r>
              <a:rPr lang="en-US" sz="1800" dirty="0" err="1" smtClean="0"/>
              <a:t>posicionar</a:t>
            </a:r>
            <a:r>
              <a:rPr lang="en-US" sz="1800" dirty="0" smtClean="0"/>
              <a:t> </a:t>
            </a:r>
            <a:r>
              <a:rPr lang="en-US" sz="1800" dirty="0" err="1" smtClean="0"/>
              <a:t>elementos</a:t>
            </a:r>
            <a:r>
              <a:rPr lang="en-US" sz="1800" dirty="0" smtClean="0"/>
              <a:t> con </a:t>
            </a:r>
            <a:r>
              <a:rPr lang="en-US" sz="1800" dirty="0" err="1" smtClean="0"/>
              <a:t>relaciones</a:t>
            </a:r>
            <a:r>
              <a:rPr lang="en-US" sz="1800" dirty="0" smtClean="0"/>
              <a:t> entre </a:t>
            </a:r>
            <a:r>
              <a:rPr lang="en-US" sz="1800" dirty="0" err="1" smtClean="0"/>
              <a:t>ellos</a:t>
            </a:r>
            <a:r>
              <a:rPr lang="en-US" sz="1800" dirty="0" smtClean="0"/>
              <a:t>. </a:t>
            </a:r>
            <a:endParaRPr lang="en-US" sz="1800" dirty="0"/>
          </a:p>
          <a:p>
            <a:pPr indent="-222250"/>
            <a:r>
              <a:rPr lang="en-US" sz="2800" dirty="0" err="1" smtClean="0">
                <a:solidFill>
                  <a:srgbClr val="149814"/>
                </a:solidFill>
              </a:rPr>
              <a:t>Visita</a:t>
            </a:r>
            <a:r>
              <a:rPr lang="en-US" sz="2800" dirty="0" smtClean="0">
                <a:solidFill>
                  <a:srgbClr val="149814"/>
                </a:solidFill>
              </a:rPr>
              <a:t> la web del </a:t>
            </a:r>
            <a:r>
              <a:rPr lang="en-US" sz="2800" dirty="0" err="1" smtClean="0">
                <a:solidFill>
                  <a:srgbClr val="149814"/>
                </a:solidFill>
              </a:rPr>
              <a:t>programa</a:t>
            </a:r>
            <a:r>
              <a:rPr lang="en-US" sz="2800" dirty="0" smtClean="0">
                <a:solidFill>
                  <a:srgbClr val="149814"/>
                </a:solidFill>
              </a:rPr>
              <a:t> de MVPs para </a:t>
            </a:r>
            <a:r>
              <a:rPr lang="en-US" sz="2800" dirty="0" err="1" smtClean="0">
                <a:solidFill>
                  <a:srgbClr val="149814"/>
                </a:solidFill>
              </a:rPr>
              <a:t>acceder</a:t>
            </a:r>
            <a:r>
              <a:rPr lang="en-US" sz="2800" dirty="0" smtClean="0">
                <a:solidFill>
                  <a:srgbClr val="149814"/>
                </a:solidFill>
              </a:rPr>
              <a:t> a </a:t>
            </a:r>
            <a:r>
              <a:rPr lang="en-US" sz="2800" dirty="0" err="1" smtClean="0">
                <a:solidFill>
                  <a:srgbClr val="149814"/>
                </a:solidFill>
              </a:rPr>
              <a:t>las</a:t>
            </a:r>
            <a:r>
              <a:rPr lang="en-US" sz="2800" dirty="0" smtClean="0">
                <a:solidFill>
                  <a:srgbClr val="149814"/>
                </a:solidFill>
              </a:rPr>
              <a:t> </a:t>
            </a:r>
            <a:r>
              <a:rPr lang="en-US" sz="2800" dirty="0" err="1" smtClean="0">
                <a:solidFill>
                  <a:srgbClr val="149814"/>
                </a:solidFill>
              </a:rPr>
              <a:t>grabaciones</a:t>
            </a:r>
            <a:r>
              <a:rPr lang="en-US" sz="2800" dirty="0" smtClean="0">
                <a:solidFill>
                  <a:srgbClr val="149814"/>
                </a:solidFill>
              </a:rPr>
              <a:t>!</a:t>
            </a:r>
            <a:endParaRPr lang="en-US" sz="2800" dirty="0">
              <a:solidFill>
                <a:srgbClr val="149814"/>
              </a:solidFill>
            </a:endParaRPr>
          </a:p>
          <a:p>
            <a:pPr marL="234950" lvl="1" indent="0">
              <a:buNone/>
            </a:pPr>
            <a:r>
              <a:rPr lang="en-US" sz="1800" dirty="0" smtClean="0">
                <a:hlinkClick r:id="rId2"/>
              </a:rPr>
              <a:t>http://aka.ms/Win10MVP</a:t>
            </a:r>
            <a:r>
              <a:rPr lang="en-US" sz="1800" dirty="0" smtClean="0"/>
              <a:t> </a:t>
            </a:r>
            <a:endParaRPr lang="en-US" sz="1800" dirty="0"/>
          </a:p>
          <a:p>
            <a:pPr marL="234950" lvl="1" indent="0">
              <a:buNone/>
            </a:pPr>
            <a:endParaRPr lang="en-US" sz="1400" dirty="0"/>
          </a:p>
          <a:p>
            <a:pPr marL="234950" lvl="1" indent="0">
              <a:buNone/>
            </a:pPr>
            <a:endParaRPr lang="en-US" sz="2000" dirty="0"/>
          </a:p>
        </p:txBody>
      </p:sp>
    </p:spTree>
    <p:extLst>
      <p:ext uri="{BB962C8B-B14F-4D97-AF65-F5344CB8AC3E}">
        <p14:creationId xmlns:p14="http://schemas.microsoft.com/office/powerpoint/2010/main" val="29869284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Line Callout 1 (Accent Bar) 48"/>
          <p:cNvSpPr/>
          <p:nvPr/>
        </p:nvSpPr>
        <p:spPr bwMode="auto">
          <a:xfrm>
            <a:off x="10156790" y="4585823"/>
            <a:ext cx="1593540" cy="429236"/>
          </a:xfrm>
          <a:prstGeom prst="accentCallout1">
            <a:avLst>
              <a:gd name="adj1" fmla="val 45693"/>
              <a:gd name="adj2" fmla="val 102517"/>
              <a:gd name="adj3" fmla="val -186019"/>
              <a:gd name="adj4" fmla="val 117910"/>
            </a:avLst>
          </a:prstGeom>
          <a:no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r" defTabSz="1268006" fontAlgn="base">
              <a:lnSpc>
                <a:spcPct val="90000"/>
              </a:lnSpc>
              <a:spcBef>
                <a:spcPct val="0"/>
              </a:spcBef>
              <a:spcAft>
                <a:spcPct val="0"/>
              </a:spcAft>
            </a:pPr>
            <a:r>
              <a:rPr lang="en-US" sz="1467" dirty="0" smtClean="0">
                <a:solidFill>
                  <a:schemeClr val="tx1"/>
                </a:solidFill>
                <a:ea typeface="Segoe UI" pitchFamily="34" charset="0"/>
                <a:cs typeface="Segoe UI" pitchFamily="34" charset="0"/>
              </a:rPr>
              <a:t>Mayor </a:t>
            </a:r>
            <a:r>
              <a:rPr lang="en-US" sz="1467" dirty="0" err="1" smtClean="0">
                <a:solidFill>
                  <a:schemeClr val="tx1"/>
                </a:solidFill>
                <a:ea typeface="Segoe UI" pitchFamily="34" charset="0"/>
                <a:cs typeface="Segoe UI" pitchFamily="34" charset="0"/>
              </a:rPr>
              <a:t>facilidad</a:t>
            </a:r>
            <a:r>
              <a:rPr lang="en-US" sz="1467" dirty="0" smtClean="0">
                <a:solidFill>
                  <a:schemeClr val="tx1"/>
                </a:solidFill>
                <a:ea typeface="Segoe UI" pitchFamily="34" charset="0"/>
                <a:cs typeface="Segoe UI" pitchFamily="34" charset="0"/>
              </a:rPr>
              <a:t> para </a:t>
            </a:r>
            <a:r>
              <a:rPr lang="en-US" sz="1467" dirty="0" err="1" smtClean="0">
                <a:solidFill>
                  <a:schemeClr val="tx1"/>
                </a:solidFill>
                <a:ea typeface="Segoe UI" pitchFamily="34" charset="0"/>
                <a:cs typeface="Segoe UI" pitchFamily="34" charset="0"/>
              </a:rPr>
              <a:t>estar</a:t>
            </a:r>
            <a:r>
              <a:rPr lang="en-US" sz="1467" dirty="0" smtClean="0">
                <a:solidFill>
                  <a:schemeClr val="tx1"/>
                </a:solidFill>
                <a:ea typeface="Segoe UI" pitchFamily="34" charset="0"/>
                <a:cs typeface="Segoe UI" pitchFamily="34" charset="0"/>
              </a:rPr>
              <a:t> al día</a:t>
            </a:r>
            <a:endParaRPr lang="en-US" sz="1467" dirty="0">
              <a:solidFill>
                <a:schemeClr val="tx1"/>
              </a:solidFill>
              <a:ea typeface="Segoe UI" pitchFamily="34" charset="0"/>
              <a:cs typeface="Segoe UI" pitchFamily="34" charset="0"/>
            </a:endParaRPr>
          </a:p>
        </p:txBody>
      </p:sp>
      <p:sp>
        <p:nvSpPr>
          <p:cNvPr id="47" name="Line Callout 1 (Accent Bar) 46"/>
          <p:cNvSpPr/>
          <p:nvPr/>
        </p:nvSpPr>
        <p:spPr bwMode="auto">
          <a:xfrm>
            <a:off x="10332703" y="1876366"/>
            <a:ext cx="1618075" cy="464316"/>
          </a:xfrm>
          <a:prstGeom prst="accentCallout1">
            <a:avLst>
              <a:gd name="adj1" fmla="val 54459"/>
              <a:gd name="adj2" fmla="val -3321"/>
              <a:gd name="adj3" fmla="val 199837"/>
              <a:gd name="adj4" fmla="val -22801"/>
            </a:avLst>
          </a:prstGeom>
          <a:no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defTabSz="1268006" fontAlgn="base">
              <a:lnSpc>
                <a:spcPct val="90000"/>
              </a:lnSpc>
              <a:spcBef>
                <a:spcPct val="0"/>
              </a:spcBef>
              <a:spcAft>
                <a:spcPts val="400"/>
              </a:spcAft>
            </a:pPr>
            <a:r>
              <a:rPr lang="en-US" sz="1467" dirty="0" err="1" smtClean="0">
                <a:solidFill>
                  <a:schemeClr val="tx1"/>
                </a:solidFill>
                <a:ea typeface="Segoe UI" pitchFamily="34" charset="0"/>
                <a:cs typeface="Segoe UI" pitchFamily="34" charset="0"/>
              </a:rPr>
              <a:t>Plataforma</a:t>
            </a:r>
            <a:r>
              <a:rPr lang="en-US" sz="1467" dirty="0" smtClean="0">
                <a:solidFill>
                  <a:schemeClr val="tx1"/>
                </a:solidFill>
                <a:ea typeface="Segoe UI" pitchFamily="34" charset="0"/>
                <a:cs typeface="Segoe UI" pitchFamily="34" charset="0"/>
              </a:rPr>
              <a:t> de Apps y Core </a:t>
            </a:r>
            <a:r>
              <a:rPr lang="en-US" sz="1467" dirty="0" err="1" smtClean="0">
                <a:solidFill>
                  <a:schemeClr val="tx1"/>
                </a:solidFill>
                <a:ea typeface="Segoe UI" pitchFamily="34" charset="0"/>
                <a:cs typeface="Segoe UI" pitchFamily="34" charset="0"/>
              </a:rPr>
              <a:t>unificado</a:t>
            </a:r>
            <a:endParaRPr lang="en-US" sz="1467" dirty="0">
              <a:solidFill>
                <a:schemeClr val="tx1"/>
              </a:solidFill>
              <a:ea typeface="Segoe UI" pitchFamily="34" charset="0"/>
              <a:cs typeface="Segoe UI" pitchFamily="34" charset="0"/>
            </a:endParaRPr>
          </a:p>
        </p:txBody>
      </p:sp>
      <p:sp>
        <p:nvSpPr>
          <p:cNvPr id="2" name="Title 1"/>
          <p:cNvSpPr>
            <a:spLocks noGrp="1"/>
          </p:cNvSpPr>
          <p:nvPr>
            <p:ph type="title"/>
          </p:nvPr>
        </p:nvSpPr>
        <p:spPr/>
        <p:txBody>
          <a:bodyPr/>
          <a:lstStyle/>
          <a:p>
            <a:r>
              <a:rPr lang="en-US" dirty="0" smtClean="0"/>
              <a:t>El </a:t>
            </a:r>
            <a:r>
              <a:rPr lang="en-US" dirty="0" err="1" smtClean="0"/>
              <a:t>viaje</a:t>
            </a:r>
            <a:r>
              <a:rPr lang="en-US" dirty="0" smtClean="0"/>
              <a:t> de la </a:t>
            </a:r>
            <a:r>
              <a:rPr lang="en-US" dirty="0" err="1" smtClean="0"/>
              <a:t>convergencia</a:t>
            </a:r>
            <a:endParaRPr lang="en-US" dirty="0"/>
          </a:p>
        </p:txBody>
      </p:sp>
      <p:sp>
        <p:nvSpPr>
          <p:cNvPr id="3" name="Rectangle 2"/>
          <p:cNvSpPr/>
          <p:nvPr/>
        </p:nvSpPr>
        <p:spPr bwMode="auto">
          <a:xfrm>
            <a:off x="9347397" y="3415582"/>
            <a:ext cx="2844604" cy="182773"/>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695" tIns="198956" rIns="248695" bIns="198956" numCol="1" spcCol="0" rtlCol="0" fromWordArt="0" anchor="t" anchorCtr="0" forceAA="0" compatLnSpc="1">
            <a:prstTxWarp prst="textNoShape">
              <a:avLst/>
            </a:prstTxWarp>
            <a:noAutofit/>
          </a:bodyPr>
          <a:lstStyle/>
          <a:p>
            <a:pPr algn="ctr" defTabSz="126800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p:nvSpPr>
        <p:spPr bwMode="auto">
          <a:xfrm>
            <a:off x="-27033" y="3396234"/>
            <a:ext cx="2682260" cy="210293"/>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695" tIns="198956" rIns="248695" bIns="198956" numCol="1" spcCol="0" rtlCol="0" fromWordArt="0" anchor="t" anchorCtr="0" forceAA="0" compatLnSpc="1">
            <a:prstTxWarp prst="textNoShape">
              <a:avLst/>
            </a:prstTxWarp>
            <a:noAutofit/>
          </a:bodyPr>
          <a:lstStyle/>
          <a:p>
            <a:pPr algn="ctr" defTabSz="126800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p:nvSpPr>
        <p:spPr bwMode="auto">
          <a:xfrm>
            <a:off x="2378147" y="3396235"/>
            <a:ext cx="4964759" cy="205951"/>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695" tIns="198956" rIns="248695" bIns="198956" numCol="1" spcCol="0" rtlCol="0" fromWordArt="0" anchor="t" anchorCtr="0" forceAA="0" compatLnSpc="1">
            <a:prstTxWarp prst="textNoShape">
              <a:avLst/>
            </a:prstTxWarp>
            <a:noAutofit/>
          </a:bodyPr>
          <a:lstStyle/>
          <a:p>
            <a:pPr algn="ctr" defTabSz="126800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p:nvSpPr>
        <p:spPr bwMode="auto">
          <a:xfrm>
            <a:off x="210" y="1539158"/>
            <a:ext cx="1231692" cy="292509"/>
          </a:xfrm>
          <a:prstGeom prst="rect">
            <a:avLst/>
          </a:prstGeom>
          <a:solidFill>
            <a:srgbClr val="009900"/>
          </a:solidFill>
          <a:ln>
            <a:solidFill>
              <a:srgbClr val="0099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695" tIns="198956" rIns="248695" bIns="198956" numCol="1" spcCol="0" rtlCol="0" fromWordArt="0" anchor="t" anchorCtr="0" forceAA="0" compatLnSpc="1">
            <a:prstTxWarp prst="textNoShape">
              <a:avLst/>
            </a:prstTxWarp>
            <a:noAutofit/>
          </a:bodyPr>
          <a:lstStyle/>
          <a:p>
            <a:pPr algn="ctr" defTabSz="126800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p:nvSpPr>
        <p:spPr bwMode="auto">
          <a:xfrm>
            <a:off x="-19556" y="5258005"/>
            <a:ext cx="1286107" cy="298828"/>
          </a:xfrm>
          <a:prstGeom prst="rect">
            <a:avLst/>
          </a:prstGeom>
          <a:solidFill>
            <a:schemeClr val="accent2"/>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695" tIns="198956" rIns="248695" bIns="198956" numCol="1" spcCol="0" rtlCol="0" fromWordArt="0" anchor="t" anchorCtr="0" forceAA="0" compatLnSpc="1">
            <a:prstTxWarp prst="textNoShape">
              <a:avLst/>
            </a:prstTxWarp>
            <a:noAutofit/>
          </a:bodyPr>
          <a:lstStyle/>
          <a:p>
            <a:pPr algn="ctr" defTabSz="126800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p:nvSpPr>
        <p:spPr bwMode="auto">
          <a:xfrm>
            <a:off x="7226375" y="3396236"/>
            <a:ext cx="2377231" cy="192681"/>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695" tIns="198956" rIns="248695" bIns="198956" numCol="1" spcCol="0" rtlCol="0" fromWordArt="0" anchor="t" anchorCtr="0" forceAA="0" compatLnSpc="1">
            <a:prstTxWarp prst="textNoShape">
              <a:avLst/>
            </a:prstTxWarp>
            <a:noAutofit/>
          </a:bodyPr>
          <a:lstStyle/>
          <a:p>
            <a:pPr algn="ctr" defTabSz="126800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9" name="Straight Connector 8"/>
          <p:cNvCxnSpPr/>
          <p:nvPr/>
        </p:nvCxnSpPr>
        <p:spPr>
          <a:xfrm>
            <a:off x="1231901" y="1683990"/>
            <a:ext cx="1227835" cy="740028"/>
          </a:xfrm>
          <a:prstGeom prst="line">
            <a:avLst/>
          </a:prstGeom>
          <a:ln w="203200" cap="rnd">
            <a:solidFill>
              <a:srgbClr val="0099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V="1">
            <a:off x="6672697" y="4100336"/>
            <a:ext cx="559073" cy="414197"/>
          </a:xfrm>
          <a:prstGeom prst="line">
            <a:avLst/>
          </a:prstGeom>
          <a:ln w="203200" cap="rnd">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V="1">
            <a:off x="2475353" y="2427506"/>
            <a:ext cx="5593151" cy="161"/>
          </a:xfrm>
          <a:prstGeom prst="line">
            <a:avLst/>
          </a:prstGeom>
          <a:ln w="209550" cap="rnd">
            <a:solidFill>
              <a:srgbClr val="0099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V="1">
            <a:off x="2437305" y="4519523"/>
            <a:ext cx="4209731" cy="11344"/>
          </a:xfrm>
          <a:prstGeom prst="line">
            <a:avLst/>
          </a:prstGeom>
          <a:ln w="203200" cap="rnd">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81996" y="5445951"/>
            <a:ext cx="3334952" cy="697200"/>
          </a:xfrm>
          <a:prstGeom prst="rect">
            <a:avLst/>
          </a:prstGeom>
          <a:noFill/>
        </p:spPr>
        <p:txBody>
          <a:bodyPr wrap="square" lIns="248695" tIns="198956" rIns="248695" bIns="198956" rtlCol="0">
            <a:spAutoFit/>
          </a:bodyPr>
          <a:lstStyle/>
          <a:p>
            <a:pPr>
              <a:lnSpc>
                <a:spcPct val="90000"/>
              </a:lnSpc>
              <a:spcBef>
                <a:spcPts val="816"/>
              </a:spcBef>
            </a:pPr>
            <a:r>
              <a:rPr lang="en-US" sz="2133" dirty="0">
                <a:gradFill>
                  <a:gsLst>
                    <a:gs pos="2917">
                      <a:srgbClr val="000000"/>
                    </a:gs>
                    <a:gs pos="30000">
                      <a:srgbClr val="000000"/>
                    </a:gs>
                  </a:gsLst>
                  <a:lin ang="5400000" scaled="0"/>
                </a:gradFill>
                <a:latin typeface="Segoe UI Light"/>
              </a:rPr>
              <a:t>Windows Phone 7.5</a:t>
            </a:r>
            <a:endParaRPr lang="en-US" sz="2400" dirty="0">
              <a:gradFill>
                <a:gsLst>
                  <a:gs pos="2917">
                    <a:srgbClr val="000000"/>
                  </a:gs>
                  <a:gs pos="30000">
                    <a:srgbClr val="000000"/>
                  </a:gs>
                </a:gsLst>
                <a:lin ang="5400000" scaled="0"/>
              </a:gradFill>
              <a:latin typeface="Segoe UI Light"/>
            </a:endParaRPr>
          </a:p>
        </p:txBody>
      </p:sp>
      <p:sp>
        <p:nvSpPr>
          <p:cNvPr id="14" name="TextBox 13"/>
          <p:cNvSpPr txBox="1"/>
          <p:nvPr/>
        </p:nvSpPr>
        <p:spPr>
          <a:xfrm>
            <a:off x="2269607" y="4614764"/>
            <a:ext cx="3362264" cy="697200"/>
          </a:xfrm>
          <a:prstGeom prst="rect">
            <a:avLst/>
          </a:prstGeom>
          <a:noFill/>
        </p:spPr>
        <p:txBody>
          <a:bodyPr wrap="square" lIns="248695" tIns="198956" rIns="248695" bIns="198956" rtlCol="0">
            <a:spAutoFit/>
          </a:bodyPr>
          <a:lstStyle/>
          <a:p>
            <a:pPr>
              <a:lnSpc>
                <a:spcPct val="90000"/>
              </a:lnSpc>
              <a:spcBef>
                <a:spcPts val="816"/>
              </a:spcBef>
            </a:pPr>
            <a:r>
              <a:rPr lang="en-US" sz="2133" dirty="0">
                <a:gradFill>
                  <a:gsLst>
                    <a:gs pos="2917">
                      <a:srgbClr val="000000"/>
                    </a:gs>
                    <a:gs pos="30000">
                      <a:srgbClr val="000000"/>
                    </a:gs>
                  </a:gsLst>
                  <a:lin ang="5400000" scaled="0"/>
                </a:gradFill>
                <a:latin typeface="Segoe UI Light"/>
              </a:rPr>
              <a:t>Windows Phone 8</a:t>
            </a:r>
            <a:endParaRPr lang="en-US" sz="2400" dirty="0">
              <a:gradFill>
                <a:gsLst>
                  <a:gs pos="2917">
                    <a:srgbClr val="000000"/>
                  </a:gs>
                  <a:gs pos="30000">
                    <a:srgbClr val="000000"/>
                  </a:gs>
                </a:gsLst>
                <a:lin ang="5400000" scaled="0"/>
              </a:gradFill>
            </a:endParaRPr>
          </a:p>
        </p:txBody>
      </p:sp>
      <p:sp>
        <p:nvSpPr>
          <p:cNvPr id="15" name="TextBox 14"/>
          <p:cNvSpPr txBox="1"/>
          <p:nvPr/>
        </p:nvSpPr>
        <p:spPr>
          <a:xfrm>
            <a:off x="7020239" y="4181043"/>
            <a:ext cx="1755987" cy="992601"/>
          </a:xfrm>
          <a:prstGeom prst="rect">
            <a:avLst/>
          </a:prstGeom>
          <a:noFill/>
        </p:spPr>
        <p:txBody>
          <a:bodyPr wrap="square" lIns="248695" tIns="198956" rIns="248695" bIns="198956" rtlCol="0">
            <a:spAutoFit/>
          </a:bodyPr>
          <a:lstStyle/>
          <a:p>
            <a:pPr>
              <a:lnSpc>
                <a:spcPct val="90000"/>
              </a:lnSpc>
              <a:spcBef>
                <a:spcPts val="816"/>
              </a:spcBef>
            </a:pPr>
            <a:r>
              <a:rPr lang="en-US" sz="2133" dirty="0">
                <a:gradFill>
                  <a:gsLst>
                    <a:gs pos="2917">
                      <a:srgbClr val="000000"/>
                    </a:gs>
                    <a:gs pos="30000">
                      <a:srgbClr val="000000"/>
                    </a:gs>
                  </a:gsLst>
                  <a:lin ang="5400000" scaled="0"/>
                </a:gradFill>
                <a:latin typeface="Segoe UI Light"/>
              </a:rPr>
              <a:t>Windows Phone 8.1</a:t>
            </a:r>
            <a:endParaRPr lang="en-US" sz="2400" dirty="0">
              <a:gradFill>
                <a:gsLst>
                  <a:gs pos="2917">
                    <a:srgbClr val="000000"/>
                  </a:gs>
                  <a:gs pos="30000">
                    <a:srgbClr val="000000"/>
                  </a:gs>
                </a:gsLst>
                <a:lin ang="5400000" scaled="0"/>
              </a:gradFill>
            </a:endParaRPr>
          </a:p>
        </p:txBody>
      </p:sp>
      <p:sp>
        <p:nvSpPr>
          <p:cNvPr id="16" name="TextBox 15"/>
          <p:cNvSpPr txBox="1"/>
          <p:nvPr/>
        </p:nvSpPr>
        <p:spPr>
          <a:xfrm>
            <a:off x="2556076" y="2936969"/>
            <a:ext cx="1900405" cy="697200"/>
          </a:xfrm>
          <a:prstGeom prst="rect">
            <a:avLst/>
          </a:prstGeom>
          <a:noFill/>
        </p:spPr>
        <p:txBody>
          <a:bodyPr wrap="square" lIns="248695" tIns="198956" rIns="248695" bIns="198956" rtlCol="0">
            <a:spAutoFit/>
          </a:bodyPr>
          <a:lstStyle/>
          <a:p>
            <a:pPr>
              <a:lnSpc>
                <a:spcPct val="90000"/>
              </a:lnSpc>
              <a:spcBef>
                <a:spcPts val="816"/>
              </a:spcBef>
            </a:pPr>
            <a:r>
              <a:rPr lang="en-US" sz="2133" dirty="0">
                <a:gradFill>
                  <a:gsLst>
                    <a:gs pos="2917">
                      <a:srgbClr val="000000"/>
                    </a:gs>
                    <a:gs pos="30000">
                      <a:srgbClr val="000000"/>
                    </a:gs>
                  </a:gsLst>
                  <a:lin ang="5400000" scaled="0"/>
                </a:gradFill>
                <a:latin typeface="Segoe UI Light"/>
              </a:rPr>
              <a:t>Windows 8</a:t>
            </a:r>
            <a:endParaRPr lang="en-US" sz="2400" dirty="0">
              <a:gradFill>
                <a:gsLst>
                  <a:gs pos="2917">
                    <a:srgbClr val="000000"/>
                  </a:gs>
                  <a:gs pos="30000">
                    <a:srgbClr val="000000"/>
                  </a:gs>
                </a:gsLst>
                <a:lin ang="5400000" scaled="0"/>
              </a:gradFill>
            </a:endParaRPr>
          </a:p>
        </p:txBody>
      </p:sp>
      <p:sp>
        <p:nvSpPr>
          <p:cNvPr id="17" name="TextBox 16"/>
          <p:cNvSpPr txBox="1"/>
          <p:nvPr/>
        </p:nvSpPr>
        <p:spPr>
          <a:xfrm>
            <a:off x="2234563" y="1781795"/>
            <a:ext cx="1755987" cy="697200"/>
          </a:xfrm>
          <a:prstGeom prst="rect">
            <a:avLst/>
          </a:prstGeom>
          <a:noFill/>
        </p:spPr>
        <p:txBody>
          <a:bodyPr wrap="square" lIns="248695" tIns="198956" rIns="248695" bIns="198956" rtlCol="0">
            <a:spAutoFit/>
          </a:bodyPr>
          <a:lstStyle/>
          <a:p>
            <a:pPr>
              <a:lnSpc>
                <a:spcPct val="90000"/>
              </a:lnSpc>
              <a:spcBef>
                <a:spcPts val="816"/>
              </a:spcBef>
            </a:pPr>
            <a:r>
              <a:rPr lang="en-US" sz="2133" dirty="0">
                <a:gradFill>
                  <a:gsLst>
                    <a:gs pos="2917">
                      <a:srgbClr val="000000"/>
                    </a:gs>
                    <a:gs pos="30000">
                      <a:srgbClr val="000000"/>
                    </a:gs>
                  </a:gsLst>
                  <a:lin ang="5400000" scaled="0"/>
                </a:gradFill>
                <a:latin typeface="Segoe UI Light"/>
              </a:rPr>
              <a:t>Xbox One</a:t>
            </a:r>
            <a:endParaRPr lang="en-US" sz="2400" dirty="0">
              <a:gradFill>
                <a:gsLst>
                  <a:gs pos="2917">
                    <a:srgbClr val="000000"/>
                  </a:gs>
                  <a:gs pos="30000">
                    <a:srgbClr val="000000"/>
                  </a:gs>
                </a:gsLst>
                <a:lin ang="5400000" scaled="0"/>
              </a:gradFill>
            </a:endParaRPr>
          </a:p>
        </p:txBody>
      </p:sp>
      <p:sp>
        <p:nvSpPr>
          <p:cNvPr id="18" name="TextBox 17"/>
          <p:cNvSpPr txBox="1"/>
          <p:nvPr/>
        </p:nvSpPr>
        <p:spPr>
          <a:xfrm>
            <a:off x="7787684" y="5458366"/>
            <a:ext cx="3372555" cy="697200"/>
          </a:xfrm>
          <a:prstGeom prst="rect">
            <a:avLst/>
          </a:prstGeom>
          <a:noFill/>
        </p:spPr>
        <p:txBody>
          <a:bodyPr wrap="square" lIns="248695" tIns="198956" rIns="248695" bIns="198956" rtlCol="0">
            <a:spAutoFit/>
          </a:bodyPr>
          <a:lstStyle/>
          <a:p>
            <a:pPr>
              <a:lnSpc>
                <a:spcPct val="90000"/>
              </a:lnSpc>
              <a:spcBef>
                <a:spcPts val="816"/>
              </a:spcBef>
            </a:pPr>
            <a:r>
              <a:rPr lang="en-US" sz="2133" dirty="0">
                <a:gradFill>
                  <a:gsLst>
                    <a:gs pos="2917">
                      <a:srgbClr val="000000"/>
                    </a:gs>
                    <a:gs pos="30000">
                      <a:srgbClr val="000000"/>
                    </a:gs>
                  </a:gsLst>
                  <a:lin ang="5400000" scaled="0"/>
                </a:gradFill>
                <a:latin typeface="Segoe UI Light"/>
              </a:rPr>
              <a:t>Windows on Devices</a:t>
            </a:r>
            <a:endParaRPr lang="en-US" sz="2400" dirty="0">
              <a:gradFill>
                <a:gsLst>
                  <a:gs pos="2917">
                    <a:srgbClr val="000000"/>
                  </a:gs>
                  <a:gs pos="30000">
                    <a:srgbClr val="000000"/>
                  </a:gs>
                </a:gsLst>
                <a:lin ang="5400000" scaled="0"/>
              </a:gradFill>
            </a:endParaRPr>
          </a:p>
        </p:txBody>
      </p:sp>
      <p:sp>
        <p:nvSpPr>
          <p:cNvPr id="19" name="TextBox 18"/>
          <p:cNvSpPr txBox="1"/>
          <p:nvPr/>
        </p:nvSpPr>
        <p:spPr>
          <a:xfrm>
            <a:off x="1089524" y="1091567"/>
            <a:ext cx="1755987" cy="697200"/>
          </a:xfrm>
          <a:prstGeom prst="rect">
            <a:avLst/>
          </a:prstGeom>
          <a:noFill/>
        </p:spPr>
        <p:txBody>
          <a:bodyPr wrap="square" lIns="248695" tIns="198956" rIns="248695" bIns="198956" rtlCol="0">
            <a:spAutoFit/>
          </a:bodyPr>
          <a:lstStyle/>
          <a:p>
            <a:pPr>
              <a:lnSpc>
                <a:spcPct val="90000"/>
              </a:lnSpc>
              <a:spcBef>
                <a:spcPts val="816"/>
              </a:spcBef>
            </a:pPr>
            <a:r>
              <a:rPr lang="en-US" sz="2133" dirty="0">
                <a:gradFill>
                  <a:gsLst>
                    <a:gs pos="2917">
                      <a:srgbClr val="000000"/>
                    </a:gs>
                    <a:gs pos="30000">
                      <a:srgbClr val="000000"/>
                    </a:gs>
                  </a:gsLst>
                  <a:lin ang="5400000" scaled="0"/>
                </a:gradFill>
                <a:latin typeface="Segoe UI Light"/>
              </a:rPr>
              <a:t>Xbox 360</a:t>
            </a:r>
            <a:endParaRPr lang="en-US" sz="2400" dirty="0">
              <a:gradFill>
                <a:gsLst>
                  <a:gs pos="2917">
                    <a:srgbClr val="000000"/>
                  </a:gs>
                  <a:gs pos="30000">
                    <a:srgbClr val="000000"/>
                  </a:gs>
                </a:gsLst>
                <a:lin ang="5400000" scaled="0"/>
              </a:gradFill>
              <a:latin typeface="Segoe UI Light"/>
            </a:endParaRPr>
          </a:p>
        </p:txBody>
      </p:sp>
      <p:sp>
        <p:nvSpPr>
          <p:cNvPr id="20" name="Oval 19"/>
          <p:cNvSpPr/>
          <p:nvPr/>
        </p:nvSpPr>
        <p:spPr>
          <a:xfrm>
            <a:off x="1089525" y="1548017"/>
            <a:ext cx="304849" cy="304849"/>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400" dirty="0" err="1">
              <a:solidFill>
                <a:srgbClr val="FFFFFF"/>
              </a:solidFill>
            </a:endParaRPr>
          </a:p>
        </p:txBody>
      </p:sp>
      <p:cxnSp>
        <p:nvCxnSpPr>
          <p:cNvPr id="21" name="Straight Connector 20"/>
          <p:cNvCxnSpPr>
            <a:endCxn id="22" idx="1"/>
          </p:cNvCxnSpPr>
          <p:nvPr/>
        </p:nvCxnSpPr>
        <p:spPr>
          <a:xfrm>
            <a:off x="8068505" y="2427505"/>
            <a:ext cx="1278892" cy="887259"/>
          </a:xfrm>
          <a:prstGeom prst="line">
            <a:avLst/>
          </a:prstGeom>
          <a:ln w="203200" cap="rnd">
            <a:solidFill>
              <a:srgbClr val="0099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2" name="Rectangle 21"/>
          <p:cNvSpPr/>
          <p:nvPr/>
        </p:nvSpPr>
        <p:spPr bwMode="auto">
          <a:xfrm>
            <a:off x="9347397" y="3219802"/>
            <a:ext cx="2844604" cy="189924"/>
          </a:xfrm>
          <a:prstGeom prst="rect">
            <a:avLst/>
          </a:prstGeom>
          <a:solidFill>
            <a:srgbClr val="009900"/>
          </a:solidFill>
          <a:ln>
            <a:solidFill>
              <a:srgbClr val="0099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695" tIns="198956" rIns="248695" bIns="198956" numCol="1" spcCol="0" rtlCol="0" fromWordArt="0" anchor="t" anchorCtr="0" forceAA="0" compatLnSpc="1">
            <a:prstTxWarp prst="textNoShape">
              <a:avLst/>
            </a:prstTxWarp>
            <a:noAutofit/>
          </a:bodyPr>
          <a:lstStyle/>
          <a:p>
            <a:pPr algn="ctr" defTabSz="126800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 name="Rectangle 22"/>
          <p:cNvSpPr/>
          <p:nvPr/>
        </p:nvSpPr>
        <p:spPr bwMode="auto">
          <a:xfrm>
            <a:off x="9347395" y="3604211"/>
            <a:ext cx="2844605" cy="192008"/>
          </a:xfrm>
          <a:prstGeom prst="rect">
            <a:avLst/>
          </a:prstGeom>
          <a:solidFill>
            <a:schemeClr val="accent2"/>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695" tIns="198956" rIns="248695" bIns="198956" numCol="1" spcCol="0" rtlCol="0" fromWordArt="0" anchor="t" anchorCtr="0" forceAA="0" compatLnSpc="1">
            <a:prstTxWarp prst="textNoShape">
              <a:avLst/>
            </a:prstTxWarp>
            <a:noAutofit/>
          </a:bodyPr>
          <a:lstStyle/>
          <a:p>
            <a:pPr algn="ctr" defTabSz="126800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23"/>
          <p:cNvSpPr/>
          <p:nvPr/>
        </p:nvSpPr>
        <p:spPr bwMode="auto">
          <a:xfrm>
            <a:off x="9608309" y="3797405"/>
            <a:ext cx="2583692" cy="192008"/>
          </a:xfrm>
          <a:prstGeom prst="rect">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695" tIns="198956" rIns="248695" bIns="198956" numCol="1" spcCol="0" rtlCol="0" fromWordArt="0" anchor="t" anchorCtr="0" forceAA="0" compatLnSpc="1">
            <a:prstTxWarp prst="textNoShape">
              <a:avLst/>
            </a:prstTxWarp>
            <a:noAutofit/>
          </a:bodyPr>
          <a:lstStyle/>
          <a:p>
            <a:pPr algn="ctr" defTabSz="126800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25" name="Straight Connector 24"/>
          <p:cNvCxnSpPr>
            <a:endCxn id="23" idx="1"/>
          </p:cNvCxnSpPr>
          <p:nvPr/>
        </p:nvCxnSpPr>
        <p:spPr>
          <a:xfrm flipV="1">
            <a:off x="8492868" y="3700215"/>
            <a:ext cx="854525" cy="396013"/>
          </a:xfrm>
          <a:prstGeom prst="line">
            <a:avLst/>
          </a:prstGeom>
          <a:ln w="203200" cap="rnd">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flipV="1">
            <a:off x="7226375" y="4096227"/>
            <a:ext cx="1266493" cy="3424"/>
          </a:xfrm>
          <a:prstGeom prst="line">
            <a:avLst/>
          </a:prstGeom>
          <a:ln w="203200" cap="rnd">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flipV="1">
            <a:off x="1286316" y="4541068"/>
            <a:ext cx="1150989" cy="852728"/>
          </a:xfrm>
          <a:prstGeom prst="line">
            <a:avLst/>
          </a:prstGeom>
          <a:ln w="203200" cap="rnd">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8" name="Oval 27"/>
          <p:cNvSpPr/>
          <p:nvPr/>
        </p:nvSpPr>
        <p:spPr>
          <a:xfrm>
            <a:off x="1089525" y="5258005"/>
            <a:ext cx="304849" cy="304849"/>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400" dirty="0" err="1">
              <a:solidFill>
                <a:srgbClr val="FFFFFF"/>
              </a:solidFill>
            </a:endParaRPr>
          </a:p>
        </p:txBody>
      </p:sp>
      <p:sp>
        <p:nvSpPr>
          <p:cNvPr id="29" name="Rounded Rectangle 28"/>
          <p:cNvSpPr/>
          <p:nvPr/>
        </p:nvSpPr>
        <p:spPr bwMode="auto">
          <a:xfrm>
            <a:off x="2349985" y="2236728"/>
            <a:ext cx="350827" cy="2498829"/>
          </a:xfrm>
          <a:prstGeom prst="roundRect">
            <a:avLst>
              <a:gd name="adj" fmla="val 50000"/>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695" tIns="198956" rIns="248695" bIns="198956" numCol="1" spcCol="0" rtlCol="0" fromWordArt="0" anchor="t" anchorCtr="0" forceAA="0" compatLnSpc="1">
            <a:prstTxWarp prst="textNoShape">
              <a:avLst/>
            </a:prstTxWarp>
            <a:noAutofit/>
          </a:bodyPr>
          <a:lstStyle/>
          <a:p>
            <a:pPr algn="ctr" defTabSz="126800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0" name="Oval 29"/>
          <p:cNvSpPr/>
          <p:nvPr/>
        </p:nvSpPr>
        <p:spPr>
          <a:xfrm>
            <a:off x="2394799" y="2302279"/>
            <a:ext cx="261199" cy="261199"/>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400" dirty="0" err="1">
              <a:solidFill>
                <a:srgbClr val="FFFFFF"/>
              </a:solidFill>
            </a:endParaRPr>
          </a:p>
        </p:txBody>
      </p:sp>
      <p:sp>
        <p:nvSpPr>
          <p:cNvPr id="31" name="Oval 30"/>
          <p:cNvSpPr/>
          <p:nvPr/>
        </p:nvSpPr>
        <p:spPr>
          <a:xfrm>
            <a:off x="2394799" y="3380026"/>
            <a:ext cx="261199" cy="261199"/>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400" dirty="0" err="1">
              <a:solidFill>
                <a:srgbClr val="FFFFFF"/>
              </a:solidFill>
            </a:endParaRPr>
          </a:p>
        </p:txBody>
      </p:sp>
      <p:sp>
        <p:nvSpPr>
          <p:cNvPr id="32" name="Oval 31"/>
          <p:cNvSpPr/>
          <p:nvPr/>
        </p:nvSpPr>
        <p:spPr>
          <a:xfrm>
            <a:off x="2394027" y="4394595"/>
            <a:ext cx="261199" cy="261199"/>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400" dirty="0" err="1">
              <a:solidFill>
                <a:srgbClr val="FFFFFF"/>
              </a:solidFill>
            </a:endParaRPr>
          </a:p>
        </p:txBody>
      </p:sp>
      <p:sp>
        <p:nvSpPr>
          <p:cNvPr id="33" name="Rounded Rectangle 32"/>
          <p:cNvSpPr/>
          <p:nvPr/>
        </p:nvSpPr>
        <p:spPr bwMode="auto">
          <a:xfrm>
            <a:off x="7082016" y="3334517"/>
            <a:ext cx="350827" cy="957615"/>
          </a:xfrm>
          <a:prstGeom prst="roundRect">
            <a:avLst>
              <a:gd name="adj" fmla="val 50000"/>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695" tIns="198956" rIns="248695" bIns="198956" numCol="1" spcCol="0" rtlCol="0" fromWordArt="0" anchor="t" anchorCtr="0" forceAA="0" compatLnSpc="1">
            <a:prstTxWarp prst="textNoShape">
              <a:avLst/>
            </a:prstTxWarp>
            <a:noAutofit/>
          </a:bodyPr>
          <a:lstStyle/>
          <a:p>
            <a:pPr algn="ctr" defTabSz="126800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4" name="Oval 33"/>
          <p:cNvSpPr/>
          <p:nvPr/>
        </p:nvSpPr>
        <p:spPr>
          <a:xfrm>
            <a:off x="7126830" y="3380026"/>
            <a:ext cx="261199" cy="261199"/>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400" dirty="0" err="1">
              <a:solidFill>
                <a:srgbClr val="FFFFFF"/>
              </a:solidFill>
            </a:endParaRPr>
          </a:p>
        </p:txBody>
      </p:sp>
      <p:sp>
        <p:nvSpPr>
          <p:cNvPr id="35" name="Oval 34"/>
          <p:cNvSpPr/>
          <p:nvPr/>
        </p:nvSpPr>
        <p:spPr>
          <a:xfrm>
            <a:off x="7126057" y="3981313"/>
            <a:ext cx="261199" cy="261199"/>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400" dirty="0" err="1">
              <a:solidFill>
                <a:srgbClr val="FFFFFF"/>
              </a:solidFill>
            </a:endParaRPr>
          </a:p>
        </p:txBody>
      </p:sp>
      <p:sp>
        <p:nvSpPr>
          <p:cNvPr id="36" name="TextBox 35"/>
          <p:cNvSpPr txBox="1"/>
          <p:nvPr/>
        </p:nvSpPr>
        <p:spPr>
          <a:xfrm>
            <a:off x="6568145" y="2785618"/>
            <a:ext cx="2181900" cy="697200"/>
          </a:xfrm>
          <a:prstGeom prst="rect">
            <a:avLst/>
          </a:prstGeom>
          <a:noFill/>
        </p:spPr>
        <p:txBody>
          <a:bodyPr wrap="square" lIns="248695" tIns="198956" rIns="248695" bIns="198956" rtlCol="0">
            <a:spAutoFit/>
          </a:bodyPr>
          <a:lstStyle/>
          <a:p>
            <a:pPr>
              <a:lnSpc>
                <a:spcPct val="90000"/>
              </a:lnSpc>
              <a:spcBef>
                <a:spcPts val="816"/>
              </a:spcBef>
            </a:pPr>
            <a:r>
              <a:rPr lang="en-US" sz="2133" dirty="0">
                <a:gradFill>
                  <a:gsLst>
                    <a:gs pos="2917">
                      <a:srgbClr val="000000"/>
                    </a:gs>
                    <a:gs pos="30000">
                      <a:srgbClr val="000000"/>
                    </a:gs>
                  </a:gsLst>
                  <a:lin ang="5400000" scaled="0"/>
                </a:gradFill>
                <a:latin typeface="Segoe UI Light"/>
              </a:rPr>
              <a:t>Windows 8.1</a:t>
            </a:r>
            <a:endParaRPr lang="en-US" sz="2400" dirty="0">
              <a:gradFill>
                <a:gsLst>
                  <a:gs pos="2917">
                    <a:srgbClr val="000000"/>
                  </a:gs>
                  <a:gs pos="30000">
                    <a:srgbClr val="000000"/>
                  </a:gs>
                </a:gsLst>
                <a:lin ang="5400000" scaled="0"/>
              </a:gradFill>
            </a:endParaRPr>
          </a:p>
        </p:txBody>
      </p:sp>
      <p:cxnSp>
        <p:nvCxnSpPr>
          <p:cNvPr id="37" name="Straight Connector 36"/>
          <p:cNvCxnSpPr/>
          <p:nvPr/>
        </p:nvCxnSpPr>
        <p:spPr>
          <a:xfrm flipV="1">
            <a:off x="7646332" y="3882785"/>
            <a:ext cx="2188544" cy="1832376"/>
          </a:xfrm>
          <a:prstGeom prst="line">
            <a:avLst/>
          </a:prstGeom>
          <a:ln w="203200" cap="rnd">
            <a:solidFill>
              <a:srgbClr val="FFC000"/>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38" name="Group 30"/>
          <p:cNvGrpSpPr/>
          <p:nvPr/>
        </p:nvGrpSpPr>
        <p:grpSpPr>
          <a:xfrm>
            <a:off x="8689111" y="2796475"/>
            <a:ext cx="2087919" cy="1807851"/>
            <a:chOff x="9983396" y="3917289"/>
            <a:chExt cx="2702585" cy="2340067"/>
          </a:xfrm>
        </p:grpSpPr>
        <p:grpSp>
          <p:nvGrpSpPr>
            <p:cNvPr id="39" name="Group 31"/>
            <p:cNvGrpSpPr/>
            <p:nvPr/>
          </p:nvGrpSpPr>
          <p:grpSpPr>
            <a:xfrm>
              <a:off x="9983396" y="3917289"/>
              <a:ext cx="2702585" cy="2340067"/>
              <a:chOff x="7084195" y="1381850"/>
              <a:chExt cx="2026939" cy="1755050"/>
            </a:xfrm>
          </p:grpSpPr>
          <p:sp>
            <p:nvSpPr>
              <p:cNvPr id="41" name="Oval 33"/>
              <p:cNvSpPr/>
              <p:nvPr/>
            </p:nvSpPr>
            <p:spPr>
              <a:xfrm>
                <a:off x="7206195" y="1381850"/>
                <a:ext cx="1755050" cy="1755050"/>
              </a:xfrm>
              <a:prstGeom prst="ellipse">
                <a:avLst/>
              </a:prstGeom>
              <a:solidFill>
                <a:schemeClr val="bg1"/>
              </a:solidFill>
              <a:ln w="88900" cmpd="thickThi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err="1">
                  <a:solidFill>
                    <a:srgbClr val="FFFFFF"/>
                  </a:solidFill>
                </a:endParaRPr>
              </a:p>
            </p:txBody>
          </p:sp>
          <p:sp>
            <p:nvSpPr>
              <p:cNvPr id="42" name="TextBox 35"/>
              <p:cNvSpPr txBox="1"/>
              <p:nvPr/>
            </p:nvSpPr>
            <p:spPr>
              <a:xfrm>
                <a:off x="7084195" y="2488390"/>
                <a:ext cx="2026939" cy="242018"/>
              </a:xfrm>
              <a:prstGeom prst="rect">
                <a:avLst/>
              </a:prstGeom>
              <a:noFill/>
            </p:spPr>
            <p:txBody>
              <a:bodyPr wrap="square" lIns="0" tIns="0" rIns="0" bIns="0" rtlCol="0">
                <a:spAutoFit/>
              </a:bodyPr>
              <a:lstStyle/>
              <a:p>
                <a:pPr algn="ctr">
                  <a:lnSpc>
                    <a:spcPct val="90000"/>
                  </a:lnSpc>
                </a:pPr>
                <a:r>
                  <a:rPr lang="en-US" dirty="0">
                    <a:solidFill>
                      <a:schemeClr val="accent1"/>
                    </a:solidFill>
                    <a:latin typeface="Segoe UI Semibold" panose="020B0702040204020203" pitchFamily="34" charset="0"/>
                    <a:cs typeface="Segoe UI Semibold" panose="020B0702040204020203" pitchFamily="34" charset="0"/>
                  </a:rPr>
                  <a:t>Windows 10</a:t>
                </a:r>
              </a:p>
            </p:txBody>
          </p:sp>
        </p:grpSp>
        <p:pic>
          <p:nvPicPr>
            <p:cNvPr id="40" name="Picture 32"/>
            <p:cNvPicPr>
              <a:picLocks noChangeAspect="1" noChangeArrowheads="1"/>
            </p:cNvPicPr>
            <p:nvPr/>
          </p:nvPicPr>
          <p:blipFill rotWithShape="1">
            <a:blip r:embed="rId3" cstate="screen">
              <a:extLst>
                <a:ext uri="{28A0092B-C50C-407E-A947-70E740481C1C}">
                  <a14:useLocalDpi xmlns:a14="http://schemas.microsoft.com/office/drawing/2010/main" val="0"/>
                </a:ext>
              </a:extLst>
            </a:blip>
            <a:srcRect/>
            <a:stretch/>
          </p:blipFill>
          <p:spPr bwMode="auto">
            <a:xfrm>
              <a:off x="10743498" y="4257716"/>
              <a:ext cx="1102136" cy="1043615"/>
            </a:xfrm>
            <a:prstGeom prst="rect">
              <a:avLst/>
            </a:prstGeom>
            <a:noFill/>
            <a:extLst>
              <a:ext uri="{909E8E84-426E-40DD-AFC4-6F175D3DCCD1}">
                <a14:hiddenFill xmlns:a14="http://schemas.microsoft.com/office/drawing/2010/main">
                  <a:solidFill>
                    <a:srgbClr val="FFFFFF"/>
                  </a:solidFill>
                </a14:hiddenFill>
              </a:ext>
            </a:extLst>
          </p:spPr>
        </p:pic>
      </p:grpSp>
      <p:sp>
        <p:nvSpPr>
          <p:cNvPr id="43" name="Oval 42"/>
          <p:cNvSpPr/>
          <p:nvPr/>
        </p:nvSpPr>
        <p:spPr>
          <a:xfrm>
            <a:off x="7525936" y="5556833"/>
            <a:ext cx="304849" cy="304849"/>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400" dirty="0" err="1">
              <a:solidFill>
                <a:srgbClr val="FFFFFF"/>
              </a:solidFill>
            </a:endParaRPr>
          </a:p>
        </p:txBody>
      </p:sp>
      <p:sp>
        <p:nvSpPr>
          <p:cNvPr id="44" name="Line Callout 1 (Accent Bar) 43"/>
          <p:cNvSpPr/>
          <p:nvPr/>
        </p:nvSpPr>
        <p:spPr bwMode="auto">
          <a:xfrm>
            <a:off x="480138" y="2432877"/>
            <a:ext cx="1404935" cy="559371"/>
          </a:xfrm>
          <a:prstGeom prst="accentCallout1">
            <a:avLst>
              <a:gd name="adj1" fmla="val 45693"/>
              <a:gd name="adj2" fmla="val 102517"/>
              <a:gd name="adj3" fmla="val 71188"/>
              <a:gd name="adj4" fmla="val 132589"/>
            </a:avLst>
          </a:prstGeom>
          <a:no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r" defTabSz="1268006" fontAlgn="base">
              <a:lnSpc>
                <a:spcPct val="90000"/>
              </a:lnSpc>
              <a:spcBef>
                <a:spcPct val="0"/>
              </a:spcBef>
              <a:spcAft>
                <a:spcPct val="0"/>
              </a:spcAft>
            </a:pPr>
            <a:r>
              <a:rPr lang="en-US" sz="1467" dirty="0" err="1" smtClean="0">
                <a:solidFill>
                  <a:schemeClr val="tx1"/>
                </a:solidFill>
                <a:ea typeface="Segoe UI" pitchFamily="34" charset="0"/>
                <a:cs typeface="Segoe UI" pitchFamily="34" charset="0"/>
              </a:rPr>
              <a:t>Convergencia</a:t>
            </a:r>
            <a:r>
              <a:rPr lang="en-US" sz="1467" dirty="0" smtClean="0">
                <a:solidFill>
                  <a:schemeClr val="tx1"/>
                </a:solidFill>
                <a:ea typeface="Segoe UI" pitchFamily="34" charset="0"/>
                <a:cs typeface="Segoe UI" pitchFamily="34" charset="0"/>
              </a:rPr>
              <a:t> a </a:t>
            </a:r>
            <a:r>
              <a:rPr lang="en-US" sz="1467" dirty="0" err="1" smtClean="0">
                <a:solidFill>
                  <a:schemeClr val="tx1"/>
                </a:solidFill>
                <a:ea typeface="Segoe UI" pitchFamily="34" charset="0"/>
                <a:cs typeface="Segoe UI" pitchFamily="34" charset="0"/>
              </a:rPr>
              <a:t>nivel</a:t>
            </a:r>
            <a:r>
              <a:rPr lang="en-US" sz="1467" dirty="0" smtClean="0">
                <a:solidFill>
                  <a:schemeClr val="tx1"/>
                </a:solidFill>
                <a:ea typeface="Segoe UI" pitchFamily="34" charset="0"/>
                <a:cs typeface="Segoe UI" pitchFamily="34" charset="0"/>
              </a:rPr>
              <a:t> de</a:t>
            </a:r>
            <a:r>
              <a:rPr lang="en-US" sz="1467" dirty="0">
                <a:solidFill>
                  <a:schemeClr val="tx1"/>
                </a:solidFill>
                <a:ea typeface="Segoe UI" pitchFamily="34" charset="0"/>
                <a:cs typeface="Segoe UI" pitchFamily="34" charset="0"/>
              </a:rPr>
              <a:t> </a:t>
            </a:r>
            <a:r>
              <a:rPr lang="en-US" sz="1467" dirty="0" smtClean="0">
                <a:solidFill>
                  <a:schemeClr val="tx1"/>
                </a:solidFill>
                <a:ea typeface="Segoe UI" pitchFamily="34" charset="0"/>
                <a:cs typeface="Segoe UI" pitchFamily="34" charset="0"/>
              </a:rPr>
              <a:t>kernel</a:t>
            </a:r>
            <a:endParaRPr lang="en-US" sz="1467" dirty="0">
              <a:solidFill>
                <a:schemeClr val="tx1"/>
              </a:solidFill>
              <a:ea typeface="Segoe UI" pitchFamily="34" charset="0"/>
              <a:cs typeface="Segoe UI" pitchFamily="34" charset="0"/>
            </a:endParaRPr>
          </a:p>
        </p:txBody>
      </p:sp>
      <p:sp>
        <p:nvSpPr>
          <p:cNvPr id="45" name="Line Callout 1 (Accent Bar) 44"/>
          <p:cNvSpPr/>
          <p:nvPr/>
        </p:nvSpPr>
        <p:spPr bwMode="auto">
          <a:xfrm>
            <a:off x="5163210" y="3776602"/>
            <a:ext cx="1404935" cy="429236"/>
          </a:xfrm>
          <a:prstGeom prst="accentCallout1">
            <a:avLst>
              <a:gd name="adj1" fmla="val 45693"/>
              <a:gd name="adj2" fmla="val 102517"/>
              <a:gd name="adj3" fmla="val 24381"/>
              <a:gd name="adj4" fmla="val 134734"/>
            </a:avLst>
          </a:prstGeom>
          <a:no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r" defTabSz="1268006" fontAlgn="base">
              <a:lnSpc>
                <a:spcPct val="90000"/>
              </a:lnSpc>
              <a:spcBef>
                <a:spcPct val="0"/>
              </a:spcBef>
              <a:spcAft>
                <a:spcPct val="0"/>
              </a:spcAft>
            </a:pPr>
            <a:r>
              <a:rPr lang="en-US" sz="1467" dirty="0" err="1" smtClean="0">
                <a:solidFill>
                  <a:schemeClr val="tx1"/>
                </a:solidFill>
                <a:ea typeface="Segoe UI" pitchFamily="34" charset="0"/>
                <a:cs typeface="Segoe UI" pitchFamily="34" charset="0"/>
              </a:rPr>
              <a:t>Convergencia</a:t>
            </a:r>
            <a:r>
              <a:rPr lang="en-US" sz="1467" dirty="0" smtClean="0">
                <a:solidFill>
                  <a:schemeClr val="tx1"/>
                </a:solidFill>
                <a:ea typeface="Segoe UI" pitchFamily="34" charset="0"/>
                <a:cs typeface="Segoe UI" pitchFamily="34" charset="0"/>
              </a:rPr>
              <a:t> </a:t>
            </a:r>
            <a:r>
              <a:rPr lang="en-US" sz="1467" dirty="0" err="1" smtClean="0">
                <a:solidFill>
                  <a:schemeClr val="tx1"/>
                </a:solidFill>
                <a:ea typeface="Segoe UI" pitchFamily="34" charset="0"/>
                <a:cs typeface="Segoe UI" pitchFamily="34" charset="0"/>
              </a:rPr>
              <a:t>en</a:t>
            </a:r>
            <a:r>
              <a:rPr lang="en-US" sz="1467" dirty="0" smtClean="0">
                <a:solidFill>
                  <a:schemeClr val="tx1"/>
                </a:solidFill>
                <a:ea typeface="Segoe UI" pitchFamily="34" charset="0"/>
                <a:cs typeface="Segoe UI" pitchFamily="34" charset="0"/>
              </a:rPr>
              <a:t> el </a:t>
            </a:r>
            <a:r>
              <a:rPr lang="en-US" sz="1467" dirty="0" err="1" smtClean="0">
                <a:solidFill>
                  <a:schemeClr val="tx1"/>
                </a:solidFill>
                <a:ea typeface="Segoe UI" pitchFamily="34" charset="0"/>
                <a:cs typeface="Segoe UI" pitchFamily="34" charset="0"/>
              </a:rPr>
              <a:t>modelo</a:t>
            </a:r>
            <a:r>
              <a:rPr lang="en-US" sz="1467" dirty="0" smtClean="0">
                <a:solidFill>
                  <a:schemeClr val="tx1"/>
                </a:solidFill>
                <a:ea typeface="Segoe UI" pitchFamily="34" charset="0"/>
                <a:cs typeface="Segoe UI" pitchFamily="34" charset="0"/>
              </a:rPr>
              <a:t> de App</a:t>
            </a:r>
            <a:endParaRPr lang="en-US" sz="1467" dirty="0">
              <a:solidFill>
                <a:schemeClr val="tx1"/>
              </a:solidFill>
              <a:ea typeface="Segoe UI" pitchFamily="34" charset="0"/>
              <a:cs typeface="Segoe UI" pitchFamily="34" charset="0"/>
            </a:endParaRPr>
          </a:p>
        </p:txBody>
      </p:sp>
    </p:spTree>
    <p:extLst>
      <p:ext uri="{BB962C8B-B14F-4D97-AF65-F5344CB8AC3E}">
        <p14:creationId xmlns:p14="http://schemas.microsoft.com/office/powerpoint/2010/main" val="1825889477"/>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69241" y="289957"/>
            <a:ext cx="11728223" cy="899537"/>
          </a:xfrm>
        </p:spPr>
        <p:txBody>
          <a:bodyPr/>
          <a:lstStyle/>
          <a:p>
            <a:r>
              <a:rPr lang="en-US" dirty="0" smtClean="0"/>
              <a:t>Universal Windows Platform</a:t>
            </a:r>
            <a:endParaRPr lang="en-US" dirty="0"/>
          </a:p>
        </p:txBody>
      </p:sp>
      <p:sp>
        <p:nvSpPr>
          <p:cNvPr id="2" name="Text Placeholder 1"/>
          <p:cNvSpPr>
            <a:spLocks noGrp="1"/>
          </p:cNvSpPr>
          <p:nvPr>
            <p:ph type="body" sz="quarter" idx="10"/>
          </p:nvPr>
        </p:nvSpPr>
        <p:spPr>
          <a:xfrm>
            <a:off x="5620707" y="2266660"/>
            <a:ext cx="6125571" cy="3890300"/>
          </a:xfrm>
        </p:spPr>
        <p:txBody>
          <a:bodyPr/>
          <a:lstStyle/>
          <a:p>
            <a:r>
              <a:rPr lang="en-US" sz="3137" dirty="0" err="1" smtClean="0"/>
              <a:t>Plataforma</a:t>
            </a:r>
            <a:r>
              <a:rPr lang="en-US" sz="3137" dirty="0" smtClean="0"/>
              <a:t> de Desarrollo </a:t>
            </a:r>
            <a:r>
              <a:rPr lang="en-US" sz="3137" dirty="0" err="1" smtClean="0"/>
              <a:t>unificada</a:t>
            </a:r>
            <a:endParaRPr lang="en-US" sz="3137" dirty="0"/>
          </a:p>
          <a:p>
            <a:endParaRPr lang="en-US" sz="3137" dirty="0"/>
          </a:p>
          <a:p>
            <a:r>
              <a:rPr lang="en-US" sz="3137" dirty="0" smtClean="0"/>
              <a:t>Un </a:t>
            </a:r>
            <a:r>
              <a:rPr lang="en-US" sz="3137" dirty="0" err="1" smtClean="0"/>
              <a:t>único</a:t>
            </a:r>
            <a:r>
              <a:rPr lang="en-US" sz="3137" dirty="0" smtClean="0"/>
              <a:t> </a:t>
            </a:r>
            <a:r>
              <a:rPr lang="en-US" sz="3137" dirty="0" err="1" smtClean="0"/>
              <a:t>paquete</a:t>
            </a:r>
            <a:endParaRPr lang="en-US" sz="3137" dirty="0"/>
          </a:p>
          <a:p>
            <a:endParaRPr lang="en-US" sz="3137" dirty="0"/>
          </a:p>
          <a:p>
            <a:r>
              <a:rPr lang="en-US" sz="3137" dirty="0" err="1" smtClean="0"/>
              <a:t>Código</a:t>
            </a:r>
            <a:r>
              <a:rPr lang="en-US" sz="3137" dirty="0" smtClean="0"/>
              <a:t> </a:t>
            </a:r>
            <a:r>
              <a:rPr lang="en-US" sz="3137" dirty="0" err="1" smtClean="0"/>
              <a:t>adaptativo</a:t>
            </a:r>
            <a:endParaRPr lang="en-US" sz="3137" dirty="0"/>
          </a:p>
        </p:txBody>
      </p:sp>
      <p:grpSp>
        <p:nvGrpSpPr>
          <p:cNvPr id="40" name="UWP with Device Families"/>
          <p:cNvGrpSpPr/>
          <p:nvPr/>
        </p:nvGrpSpPr>
        <p:grpSpPr>
          <a:xfrm>
            <a:off x="343941" y="1337342"/>
            <a:ext cx="5535228" cy="4550789"/>
            <a:chOff x="3476817" y="1632154"/>
            <a:chExt cx="5646221" cy="4642042"/>
          </a:xfrm>
        </p:grpSpPr>
        <p:grpSp>
          <p:nvGrpSpPr>
            <p:cNvPr id="41" name="Group 40"/>
            <p:cNvGrpSpPr/>
            <p:nvPr/>
          </p:nvGrpSpPr>
          <p:grpSpPr>
            <a:xfrm>
              <a:off x="3476817" y="1632154"/>
              <a:ext cx="5646221" cy="4642042"/>
              <a:chOff x="3111336" y="1235347"/>
              <a:chExt cx="5646221" cy="4642042"/>
            </a:xfrm>
          </p:grpSpPr>
          <p:graphicFrame>
            <p:nvGraphicFramePr>
              <p:cNvPr id="45" name="Diagram 44"/>
              <p:cNvGraphicFramePr/>
              <p:nvPr>
                <p:extLst/>
              </p:nvPr>
            </p:nvGraphicFramePr>
            <p:xfrm>
              <a:off x="3111336" y="1235347"/>
              <a:ext cx="5646221" cy="464204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6" name="TextBox 27"/>
              <p:cNvSpPr txBox="1"/>
              <p:nvPr/>
            </p:nvSpPr>
            <p:spPr>
              <a:xfrm rot="1705757">
                <a:off x="5728465" y="2113184"/>
                <a:ext cx="1980245" cy="30777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372" dirty="0">
                    <a:solidFill>
                      <a:srgbClr val="FFFFFF"/>
                    </a:solidFill>
                    <a:cs typeface="Segoe UI" panose="020B0502040204020203" pitchFamily="34" charset="0"/>
                  </a:rPr>
                  <a:t>Desktop</a:t>
                </a:r>
              </a:p>
            </p:txBody>
          </p:sp>
          <p:sp>
            <p:nvSpPr>
              <p:cNvPr id="47" name="TextBox 28"/>
              <p:cNvSpPr txBox="1"/>
              <p:nvPr/>
            </p:nvSpPr>
            <p:spPr>
              <a:xfrm rot="19603187">
                <a:off x="4229284" y="2146347"/>
                <a:ext cx="1621508" cy="30777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372" dirty="0">
                    <a:solidFill>
                      <a:srgbClr val="FFFFFF"/>
                    </a:solidFill>
                    <a:cs typeface="Segoe UI" panose="020B0502040204020203" pitchFamily="34" charset="0"/>
                  </a:rPr>
                  <a:t>Mobile</a:t>
                </a:r>
              </a:p>
            </p:txBody>
          </p:sp>
          <p:sp>
            <p:nvSpPr>
              <p:cNvPr id="48" name="TextBox 29"/>
              <p:cNvSpPr txBox="1"/>
              <p:nvPr/>
            </p:nvSpPr>
            <p:spPr>
              <a:xfrm>
                <a:off x="7103658" y="3551923"/>
                <a:ext cx="930032" cy="30777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372" dirty="0">
                    <a:solidFill>
                      <a:srgbClr val="FFFFFF"/>
                    </a:solidFill>
                    <a:cs typeface="Segoe UI" panose="020B0502040204020203" pitchFamily="34" charset="0"/>
                  </a:rPr>
                  <a:t>Xbox</a:t>
                </a:r>
              </a:p>
            </p:txBody>
          </p:sp>
          <p:sp>
            <p:nvSpPr>
              <p:cNvPr id="49" name="TextBox 30"/>
              <p:cNvSpPr txBox="1"/>
              <p:nvPr/>
            </p:nvSpPr>
            <p:spPr>
              <a:xfrm>
                <a:off x="3791115" y="3555492"/>
                <a:ext cx="930032" cy="30777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372" dirty="0">
                    <a:solidFill>
                      <a:srgbClr val="FFFFFF"/>
                    </a:solidFill>
                    <a:cs typeface="Segoe UI" panose="020B0502040204020203" pitchFamily="34" charset="0"/>
                  </a:rPr>
                  <a:t>IoT</a:t>
                </a:r>
              </a:p>
            </p:txBody>
          </p:sp>
          <p:sp>
            <p:nvSpPr>
              <p:cNvPr id="50" name="TextBox 31"/>
              <p:cNvSpPr txBox="1"/>
              <p:nvPr/>
            </p:nvSpPr>
            <p:spPr>
              <a:xfrm rot="1818755">
                <a:off x="4115526" y="4883253"/>
                <a:ext cx="1951439" cy="30777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372" dirty="0">
                    <a:solidFill>
                      <a:srgbClr val="FFFFFF"/>
                    </a:solidFill>
                    <a:cs typeface="Segoe UI" panose="020B0502040204020203" pitchFamily="34" charset="0"/>
                  </a:rPr>
                  <a:t>Holographic</a:t>
                </a:r>
              </a:p>
            </p:txBody>
          </p:sp>
          <p:sp>
            <p:nvSpPr>
              <p:cNvPr id="51" name="TextBox 32"/>
              <p:cNvSpPr txBox="1"/>
              <p:nvPr/>
            </p:nvSpPr>
            <p:spPr>
              <a:xfrm rot="19849316">
                <a:off x="5864330" y="4927222"/>
                <a:ext cx="1677461" cy="30777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372" dirty="0">
                    <a:solidFill>
                      <a:srgbClr val="FFFFFF"/>
                    </a:solidFill>
                    <a:cs typeface="Segoe UI" panose="020B0502040204020203" pitchFamily="34" charset="0"/>
                  </a:rPr>
                  <a:t>Surface Hub</a:t>
                </a:r>
              </a:p>
            </p:txBody>
          </p:sp>
        </p:grpSp>
        <p:grpSp>
          <p:nvGrpSpPr>
            <p:cNvPr id="42" name="Group 41"/>
            <p:cNvGrpSpPr/>
            <p:nvPr/>
          </p:nvGrpSpPr>
          <p:grpSpPr>
            <a:xfrm>
              <a:off x="4913729" y="2712495"/>
              <a:ext cx="2743200" cy="2743200"/>
              <a:chOff x="4548248" y="2315688"/>
              <a:chExt cx="2743200" cy="2743200"/>
            </a:xfrm>
          </p:grpSpPr>
          <p:sp>
            <p:nvSpPr>
              <p:cNvPr id="43" name="Oval 42"/>
              <p:cNvSpPr/>
              <p:nvPr/>
            </p:nvSpPr>
            <p:spPr>
              <a:xfrm>
                <a:off x="4548248" y="2315688"/>
                <a:ext cx="2743200" cy="2743200"/>
              </a:xfrm>
              <a:prstGeom prst="ellipse">
                <a:avLst/>
              </a:prstGeom>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ct val="90000"/>
                  </a:lnSpc>
                  <a:spcBef>
                    <a:spcPts val="588"/>
                  </a:spcBef>
                </a:pPr>
                <a:endParaRPr lang="en-US" sz="1961" dirty="0">
                  <a:ln w="38100">
                    <a:noFill/>
                  </a:ln>
                  <a:solidFill>
                    <a:srgbClr val="FFFFFF"/>
                  </a:solidFill>
                </a:endParaRPr>
              </a:p>
            </p:txBody>
          </p:sp>
          <p:sp>
            <p:nvSpPr>
              <p:cNvPr id="44" name="TextBox 43"/>
              <p:cNvSpPr txBox="1"/>
              <p:nvPr/>
            </p:nvSpPr>
            <p:spPr>
              <a:xfrm>
                <a:off x="4548248" y="3060379"/>
                <a:ext cx="2743200" cy="1283428"/>
              </a:xfrm>
              <a:prstGeom prst="rect">
                <a:avLst/>
              </a:prstGeom>
              <a:noFill/>
            </p:spPr>
            <p:txBody>
              <a:bodyPr wrap="square" lIns="134464" tIns="107571" rIns="134464" bIns="107571" rtlCol="0" anchor="ctr">
                <a:spAutoFit/>
              </a:bodyPr>
              <a:lstStyle/>
              <a:p>
                <a:pPr algn="ctr">
                  <a:lnSpc>
                    <a:spcPct val="90000"/>
                  </a:lnSpc>
                  <a:spcBef>
                    <a:spcPts val="588"/>
                  </a:spcBef>
                  <a:spcAft>
                    <a:spcPts val="1176"/>
                  </a:spcAft>
                </a:pPr>
                <a:r>
                  <a:rPr lang="en-US" sz="1961" dirty="0">
                    <a:solidFill>
                      <a:srgbClr val="FFFFFF"/>
                    </a:solidFill>
                    <a:latin typeface="Segoe Pro Semibold" panose="020B0702040504020203" pitchFamily="34" charset="0"/>
                  </a:rPr>
                  <a:t>Universal </a:t>
                </a:r>
                <a:br>
                  <a:rPr lang="en-US" sz="1961" dirty="0">
                    <a:solidFill>
                      <a:srgbClr val="FFFFFF"/>
                    </a:solidFill>
                    <a:latin typeface="Segoe Pro Semibold" panose="020B0702040504020203" pitchFamily="34" charset="0"/>
                  </a:rPr>
                </a:br>
                <a:r>
                  <a:rPr lang="en-US" sz="1961" dirty="0">
                    <a:solidFill>
                      <a:srgbClr val="FFFFFF"/>
                    </a:solidFill>
                    <a:latin typeface="Segoe Pro Semibold" panose="020B0702040504020203" pitchFamily="34" charset="0"/>
                  </a:rPr>
                  <a:t>Windows Platform</a:t>
                </a:r>
              </a:p>
              <a:p>
                <a:pPr algn="ctr">
                  <a:lnSpc>
                    <a:spcPct val="90000"/>
                  </a:lnSpc>
                  <a:spcBef>
                    <a:spcPts val="588"/>
                  </a:spcBef>
                  <a:spcAft>
                    <a:spcPts val="1176"/>
                  </a:spcAft>
                </a:pPr>
                <a:r>
                  <a:rPr lang="en-US" sz="1961" dirty="0">
                    <a:solidFill>
                      <a:srgbClr val="FFFFFF"/>
                    </a:solidFill>
                    <a:latin typeface="Segoe UI Light"/>
                  </a:rPr>
                  <a:t>Core APIs</a:t>
                </a:r>
              </a:p>
            </p:txBody>
          </p:sp>
        </p:grpSp>
      </p:grpSp>
    </p:spTree>
    <p:extLst>
      <p:ext uri="{BB962C8B-B14F-4D97-AF65-F5344CB8AC3E}">
        <p14:creationId xmlns:p14="http://schemas.microsoft.com/office/powerpoint/2010/main" val="3907388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269239" y="2579602"/>
            <a:ext cx="11637012" cy="1698798"/>
          </a:xfrm>
        </p:spPr>
        <p:txBody>
          <a:bodyPr/>
          <a:lstStyle/>
          <a:p>
            <a:r>
              <a:rPr lang="en-US" dirty="0" smtClean="0"/>
              <a:t>La </a:t>
            </a:r>
            <a:r>
              <a:rPr lang="en-US" dirty="0" err="1" smtClean="0"/>
              <a:t>historia</a:t>
            </a:r>
            <a:r>
              <a:rPr lang="en-US" dirty="0" smtClean="0"/>
              <a:t> de </a:t>
            </a:r>
            <a:r>
              <a:rPr lang="en-US" dirty="0" err="1" smtClean="0"/>
              <a:t>las</a:t>
            </a:r>
            <a:r>
              <a:rPr lang="en-US" dirty="0" smtClean="0"/>
              <a:t> Apps Windows </a:t>
            </a:r>
            <a:r>
              <a:rPr lang="en-US" dirty="0" err="1" smtClean="0"/>
              <a:t>adaptativas</a:t>
            </a:r>
            <a:endParaRPr lang="en-US" dirty="0"/>
          </a:p>
        </p:txBody>
      </p:sp>
    </p:spTree>
    <p:extLst>
      <p:ext uri="{BB962C8B-B14F-4D97-AF65-F5344CB8AC3E}">
        <p14:creationId xmlns:p14="http://schemas.microsoft.com/office/powerpoint/2010/main" val="2478499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69239" y="205487"/>
            <a:ext cx="11653523" cy="1527060"/>
          </a:xfrm>
        </p:spPr>
        <p:txBody>
          <a:bodyPr/>
          <a:lstStyle/>
          <a:p>
            <a:r>
              <a:rPr lang="en-US" dirty="0" err="1" smtClean="0"/>
              <a:t>Opciones</a:t>
            </a:r>
            <a:r>
              <a:rPr lang="en-US" dirty="0" smtClean="0"/>
              <a:t> de </a:t>
            </a:r>
            <a:r>
              <a:rPr lang="en-US" dirty="0" err="1" smtClean="0"/>
              <a:t>diseño</a:t>
            </a:r>
            <a:r>
              <a:rPr lang="en-US" dirty="0" smtClean="0"/>
              <a:t> para </a:t>
            </a:r>
            <a:r>
              <a:rPr lang="en-US" dirty="0" err="1" smtClean="0"/>
              <a:t>adaptar</a:t>
            </a:r>
            <a:r>
              <a:rPr lang="en-US" dirty="0" smtClean="0"/>
              <a:t> la </a:t>
            </a:r>
            <a:r>
              <a:rPr lang="en-US" dirty="0" err="1" smtClean="0"/>
              <a:t>interfaz</a:t>
            </a:r>
            <a:endParaRPr lang="en-US" dirty="0"/>
          </a:p>
        </p:txBody>
      </p:sp>
      <p:sp>
        <p:nvSpPr>
          <p:cNvPr id="5" name="Text Placeholder 4"/>
          <p:cNvSpPr>
            <a:spLocks noGrp="1"/>
          </p:cNvSpPr>
          <p:nvPr>
            <p:ph type="body" sz="quarter" idx="10"/>
          </p:nvPr>
        </p:nvSpPr>
        <p:spPr>
          <a:xfrm>
            <a:off x="257174" y="1862635"/>
            <a:ext cx="11934825" cy="3944603"/>
          </a:xfrm>
        </p:spPr>
        <p:txBody>
          <a:bodyPr/>
          <a:lstStyle/>
          <a:p>
            <a:r>
              <a:rPr lang="en-US" dirty="0" err="1" smtClean="0"/>
              <a:t>Estrategias</a:t>
            </a:r>
            <a:r>
              <a:rPr lang="en-US" dirty="0" smtClean="0"/>
              <a:t> de </a:t>
            </a:r>
            <a:r>
              <a:rPr lang="en-US" dirty="0" err="1" smtClean="0"/>
              <a:t>diseño</a:t>
            </a:r>
            <a:endParaRPr lang="en-US" dirty="0" smtClean="0"/>
          </a:p>
          <a:p>
            <a:pPr lvl="1"/>
            <a:r>
              <a:rPr lang="en-US" dirty="0" smtClean="0"/>
              <a:t>Layouts flexibles con </a:t>
            </a:r>
            <a:r>
              <a:rPr lang="en-US" dirty="0" err="1" smtClean="0"/>
              <a:t>tamaños</a:t>
            </a:r>
            <a:r>
              <a:rPr lang="en-US" dirty="0" smtClean="0"/>
              <a:t> </a:t>
            </a:r>
            <a:r>
              <a:rPr lang="en-US" dirty="0" err="1" smtClean="0"/>
              <a:t>relativos</a:t>
            </a:r>
            <a:endParaRPr lang="en-US" dirty="0" smtClean="0"/>
          </a:p>
          <a:p>
            <a:r>
              <a:rPr lang="en-US" dirty="0" smtClean="0"/>
              <a:t>Vistas XAML </a:t>
            </a:r>
            <a:r>
              <a:rPr lang="en-US" dirty="0" err="1" smtClean="0"/>
              <a:t>por</a:t>
            </a:r>
            <a:r>
              <a:rPr lang="en-US" dirty="0" smtClean="0"/>
              <a:t> </a:t>
            </a:r>
            <a:r>
              <a:rPr lang="en-US" dirty="0" err="1" smtClean="0"/>
              <a:t>dispositivo</a:t>
            </a:r>
            <a:endParaRPr lang="en-US" dirty="0" smtClean="0"/>
          </a:p>
          <a:p>
            <a:pPr lvl="1"/>
            <a:r>
              <a:rPr lang="en-US" dirty="0" err="1" smtClean="0"/>
              <a:t>Archivos</a:t>
            </a:r>
            <a:r>
              <a:rPr lang="en-US" dirty="0" smtClean="0"/>
              <a:t> XAML </a:t>
            </a:r>
            <a:r>
              <a:rPr lang="en-US" dirty="0" err="1" smtClean="0"/>
              <a:t>separados</a:t>
            </a:r>
            <a:r>
              <a:rPr lang="en-US" dirty="0" smtClean="0"/>
              <a:t> con </a:t>
            </a:r>
            <a:r>
              <a:rPr lang="en-US" dirty="0" err="1" smtClean="0"/>
              <a:t>código</a:t>
            </a:r>
            <a:r>
              <a:rPr lang="en-US" dirty="0" smtClean="0"/>
              <a:t> </a:t>
            </a:r>
            <a:r>
              <a:rPr lang="en-US" dirty="0" err="1" smtClean="0"/>
              <a:t>compartido</a:t>
            </a:r>
            <a:endParaRPr lang="en-US" dirty="0" smtClean="0"/>
          </a:p>
          <a:p>
            <a:r>
              <a:rPr lang="en-US" dirty="0" err="1" smtClean="0"/>
              <a:t>Estados</a:t>
            </a:r>
            <a:r>
              <a:rPr lang="en-US" dirty="0" smtClean="0"/>
              <a:t> </a:t>
            </a:r>
            <a:r>
              <a:rPr lang="en-US" dirty="0" err="1" smtClean="0"/>
              <a:t>visuales</a:t>
            </a:r>
            <a:r>
              <a:rPr lang="en-US" dirty="0" smtClean="0"/>
              <a:t> XAML</a:t>
            </a:r>
          </a:p>
          <a:p>
            <a:pPr lvl="1"/>
            <a:r>
              <a:rPr lang="en-US" dirty="0" err="1" smtClean="0"/>
              <a:t>Utilizados</a:t>
            </a:r>
            <a:r>
              <a:rPr lang="en-US" dirty="0" smtClean="0"/>
              <a:t> para </a:t>
            </a:r>
            <a:r>
              <a:rPr lang="en-US" dirty="0" err="1" smtClean="0"/>
              <a:t>escalar</a:t>
            </a:r>
            <a:r>
              <a:rPr lang="en-US" dirty="0" smtClean="0"/>
              <a:t> y </a:t>
            </a:r>
            <a:r>
              <a:rPr lang="en-US" dirty="0" err="1" smtClean="0"/>
              <a:t>gestionar</a:t>
            </a:r>
            <a:r>
              <a:rPr lang="en-US" dirty="0" smtClean="0"/>
              <a:t> </a:t>
            </a:r>
            <a:r>
              <a:rPr lang="en-US" dirty="0" err="1" smtClean="0"/>
              <a:t>orientaciones</a:t>
            </a:r>
            <a:endParaRPr lang="en-US" dirty="0" smtClean="0"/>
          </a:p>
          <a:p>
            <a:pPr lvl="1"/>
            <a:endParaRPr lang="en-US" dirty="0" smtClean="0"/>
          </a:p>
          <a:p>
            <a:pPr lvl="2"/>
            <a:endParaRPr lang="en-US" dirty="0"/>
          </a:p>
        </p:txBody>
      </p:sp>
    </p:spTree>
    <p:extLst>
      <p:ext uri="{BB962C8B-B14F-4D97-AF65-F5344CB8AC3E}">
        <p14:creationId xmlns:p14="http://schemas.microsoft.com/office/powerpoint/2010/main" val="2822262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PPT%20Theme">
  <a:themeElements>
    <a:clrScheme name="Windows Threshold">
      <a:dk1>
        <a:srgbClr val="737373"/>
      </a:dk1>
      <a:lt1>
        <a:sysClr val="window" lastClr="FFFFFF"/>
      </a:lt1>
      <a:dk2>
        <a:srgbClr val="000000"/>
      </a:dk2>
      <a:lt2>
        <a:srgbClr val="D2D2D2"/>
      </a:lt2>
      <a:accent1>
        <a:srgbClr val="0078D7"/>
      </a:accent1>
      <a:accent2>
        <a:srgbClr val="5C2D91"/>
      </a:accent2>
      <a:accent3>
        <a:srgbClr val="B4009E"/>
      </a:accent3>
      <a:accent4>
        <a:srgbClr val="008272"/>
      </a:accent4>
      <a:accent5>
        <a:srgbClr val="107C10"/>
      </a:accent5>
      <a:accent6>
        <a:srgbClr val="E81123"/>
      </a:accent6>
      <a:hlink>
        <a:srgbClr val="0078D7"/>
      </a:hlink>
      <a:folHlink>
        <a:srgbClr val="737373"/>
      </a:folHlink>
    </a:clrScheme>
    <a:fontScheme name="Segoe">
      <a:majorFont>
        <a:latin typeface="Segoe UI"/>
        <a:ea typeface=""/>
        <a:cs typeface=""/>
      </a:majorFont>
      <a:minorFont>
        <a:latin typeface="Segoe U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defPPr algn="ctr">
          <a:lnSpc>
            <a:spcPct val="90000"/>
          </a:lnSpc>
          <a:spcBef>
            <a:spcPts val="600"/>
          </a:spcBef>
          <a:defRPr sz="2000"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137160" tIns="109728" rIns="137160" bIns="109728" rtlCol="0">
        <a:spAutoFit/>
      </a:bodyPr>
      <a:lstStyle>
        <a:defPPr>
          <a:lnSpc>
            <a:spcPct val="90000"/>
          </a:lnSpc>
          <a:spcBef>
            <a:spcPts val="600"/>
          </a:spcBef>
          <a:defRPr dirty="0" err="1" smtClean="0"/>
        </a:defPPr>
      </a:lstStyle>
    </a:txDef>
  </a:objectDefaults>
  <a:extraClrSchemeLst/>
  <a:custClrLst>
    <a:custClr name="Yellow">
      <a:srgbClr val="FFB900"/>
    </a:custClr>
    <a:custClr name="Orange">
      <a:srgbClr val="D83B01"/>
    </a:custClr>
    <a:custClr name="Light Yellow">
      <a:srgbClr val="FFF100"/>
    </a:custClr>
    <a:custClr name="Light Orange">
      <a:srgbClr val="FF8C00"/>
    </a:custClr>
    <a:custClr name="Dark Red">
      <a:srgbClr val="A80000"/>
    </a:custClr>
    <a:custClr name="Light Magenta">
      <a:srgbClr val="E3008C"/>
    </a:custClr>
    <a:custClr name="Dark Magenta">
      <a:srgbClr val="5C005C"/>
    </a:custClr>
    <a:custClr name="Light Purple">
      <a:srgbClr val="B4A0FF"/>
    </a:custClr>
    <a:custClr name="Dark Purple">
      <a:srgbClr val="32145A"/>
    </a:custClr>
    <a:custClr name="Light Blue">
      <a:srgbClr val="00BCF2"/>
    </a:custClr>
    <a:custClr name="Mid Blue">
      <a:srgbClr val="00188F"/>
    </a:custClr>
    <a:custClr name="Dark Blue">
      <a:srgbClr val="002050"/>
    </a:custClr>
    <a:custClr name="Light Teal">
      <a:srgbClr val="00B294"/>
    </a:custClr>
    <a:custClr name="Dark Teal">
      <a:srgbClr val="004B50"/>
    </a:custClr>
    <a:custClr name="Light Green">
      <a:srgbClr val="BAD80A"/>
    </a:custClr>
    <a:custClr name="Dark Green">
      <a:srgbClr val="004B1C"/>
    </a:custClr>
    <a:custClr name="Dark Gray">
      <a:srgbClr val="505050"/>
    </a:custClr>
  </a:custClrLst>
  <a:extLst>
    <a:ext uri="{05A4C25C-085E-4340-85A3-A5531E510DB2}">
      <thm15:themeFamily xmlns:thm15="http://schemas.microsoft.com/office/thememl/2012/main" name="PPT%20Theme" id="{82616841-7427-4827-869A-BD59E6CB2CB3}" vid="{68DEB26C-E886-4233-AE85-B4E59D32E7E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PPT%20Theme</Template>
  <TotalTime>2125</TotalTime>
  <Words>1216</Words>
  <Application>Microsoft Office PowerPoint</Application>
  <PresentationFormat>Widescreen</PresentationFormat>
  <Paragraphs>348</Paragraphs>
  <Slides>53</Slides>
  <Notes>11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53</vt:i4>
      </vt:variant>
    </vt:vector>
  </HeadingPairs>
  <TitlesOfParts>
    <vt:vector size="62" baseType="lpstr">
      <vt:lpstr>Arial</vt:lpstr>
      <vt:lpstr>Calibri</vt:lpstr>
      <vt:lpstr>Consolas</vt:lpstr>
      <vt:lpstr>ＭＳ Ｐゴシック</vt:lpstr>
      <vt:lpstr>Segoe Pro Semibold</vt:lpstr>
      <vt:lpstr>Segoe UI</vt:lpstr>
      <vt:lpstr>Segoe UI Light</vt:lpstr>
      <vt:lpstr>Segoe UI Semibold</vt:lpstr>
      <vt:lpstr>PPT%20Theme</vt:lpstr>
      <vt:lpstr>Reconnect(); - Sevilla</vt:lpstr>
      <vt:lpstr>UWP</vt:lpstr>
      <vt:lpstr>Javier Suárez Ruiz</vt:lpstr>
      <vt:lpstr>PowerPoint Presentation</vt:lpstr>
      <vt:lpstr>Comenzamos!</vt:lpstr>
      <vt:lpstr>El viaje de la convergencia</vt:lpstr>
      <vt:lpstr>Universal Windows Platform</vt:lpstr>
      <vt:lpstr>La historia de las Apps Windows adaptativas</vt:lpstr>
      <vt:lpstr>Opciones de diseño para adaptar la interfaz</vt:lpstr>
      <vt:lpstr>PowerPoint Presentation</vt:lpstr>
      <vt:lpstr>PowerPoint Presentation</vt:lpstr>
      <vt:lpstr>Los usuarios adoran las Apps que son geniales en cada uno de sus dispositivos</vt:lpstr>
      <vt:lpstr>¿Qué tenemos “gratis”?</vt:lpstr>
      <vt:lpstr>PowerPoint Presentation</vt:lpstr>
      <vt:lpstr>Mejoras en Visual States</vt:lpstr>
      <vt:lpstr>Visual State setters &amp; triggers</vt:lpstr>
      <vt:lpstr>Tipos de trigger</vt:lpstr>
      <vt:lpstr>Visual State Triggers</vt:lpstr>
      <vt:lpstr>¿Visual State Triggers Custom?</vt:lpstr>
      <vt:lpstr>Custom Trigger</vt:lpstr>
      <vt:lpstr>Uso de Custom Trigger</vt:lpstr>
      <vt:lpstr>Crear Custom Triggers</vt:lpstr>
      <vt:lpstr>Custom Triggers</vt:lpstr>
      <vt:lpstr>Nuevos controles XAML</vt:lpstr>
      <vt:lpstr>Introducción al panel Relative Panel</vt:lpstr>
      <vt:lpstr>Relative Panel</vt:lpstr>
      <vt:lpstr>Alineación con el Panel</vt:lpstr>
      <vt:lpstr>Opciones de posición con respecto al Panel</vt:lpstr>
      <vt:lpstr>Alinearse con “hermanos” (derecha)</vt:lpstr>
      <vt:lpstr>Alinearse con “hermanos” (encima, derecha)</vt:lpstr>
      <vt:lpstr>Alinearse con “hermanos” (debajo, centro)</vt:lpstr>
      <vt:lpstr>Alinearse con “hermanos” (debajo, izquierda)</vt:lpstr>
      <vt:lpstr>Opciones de posicionamiento entre “hermanos”</vt:lpstr>
      <vt:lpstr>Opciones de alineación entre “hermanos”</vt:lpstr>
      <vt:lpstr>Relative Panel</vt:lpstr>
      <vt:lpstr>Simplificando el árbol visual</vt:lpstr>
      <vt:lpstr>El control Relative Panel es una de las claves para tus estrategias a la hora de adaptar la UI</vt:lpstr>
      <vt:lpstr>El control SplitView</vt:lpstr>
      <vt:lpstr>SplitView</vt:lpstr>
      <vt:lpstr>Comportamiento</vt:lpstr>
      <vt:lpstr>Segoe MDL2 Assets</vt:lpstr>
      <vt:lpstr>SplitView.Pane</vt:lpstr>
      <vt:lpstr>SplitView.Content</vt:lpstr>
      <vt:lpstr>Propiedades del SplitView</vt:lpstr>
      <vt:lpstr>SplitView.PaneDisplayMode</vt:lpstr>
      <vt:lpstr>SplitView</vt:lpstr>
      <vt:lpstr>¿Qué pasa si…?</vt:lpstr>
      <vt:lpstr>Vistas por familia de dispositivo</vt:lpstr>
      <vt:lpstr>Adapta la experiencia de usuario</vt:lpstr>
      <vt:lpstr>Adapta tu vista</vt:lpstr>
      <vt:lpstr>Vistas por familia de dispositivo</vt:lpstr>
      <vt:lpstr>P &amp; R</vt:lpstr>
      <vt:lpstr>PowerPoint Presentation</vt:lpstr>
    </vt:vector>
  </TitlesOfParts>
  <Company>MVP Award Program</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Windows 10 Developer Readiness - Powered by MVPs</dc:title>
  <dc:subject>Windows 10 MVP Global Event</dc:subject>
  <dc:creator>JP.Clementi@microsoft.com</dc:creator>
  <cp:keywords>Microsoft MVP</cp:keywords>
  <cp:lastModifiedBy>Javier Suárez Ruiz</cp:lastModifiedBy>
  <cp:revision>14</cp:revision>
  <dcterms:created xsi:type="dcterms:W3CDTF">2015-04-22T15:30:39Z</dcterms:created>
  <dcterms:modified xsi:type="dcterms:W3CDTF">2015-12-07T13:05:31Z</dcterms:modified>
  <cp:category>Windows10</cp:category>
</cp:coreProperties>
</file>